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  <p:sldId id="393" r:id="rId145"/>
    <p:sldId id="394" r:id="rId146"/>
    <p:sldId id="395" r:id="rId147"/>
    <p:sldId id="396" r:id="rId148"/>
    <p:sldId id="397" r:id="rId149"/>
    <p:sldId id="398" r:id="rId150"/>
    <p:sldId id="399" r:id="rId151"/>
    <p:sldId id="400" r:id="rId15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Relationship Id="rId116" Type="http://schemas.openxmlformats.org/officeDocument/2006/relationships/slide" Target="slides/slide109.xml"/><Relationship Id="rId117" Type="http://schemas.openxmlformats.org/officeDocument/2006/relationships/slide" Target="slides/slide110.xml"/><Relationship Id="rId118" Type="http://schemas.openxmlformats.org/officeDocument/2006/relationships/slide" Target="slides/slide111.xml"/><Relationship Id="rId119" Type="http://schemas.openxmlformats.org/officeDocument/2006/relationships/slide" Target="slides/slide112.xml"/><Relationship Id="rId120" Type="http://schemas.openxmlformats.org/officeDocument/2006/relationships/slide" Target="slides/slide113.xml"/><Relationship Id="rId121" Type="http://schemas.openxmlformats.org/officeDocument/2006/relationships/slide" Target="slides/slide114.xml"/><Relationship Id="rId122" Type="http://schemas.openxmlformats.org/officeDocument/2006/relationships/slide" Target="slides/slide115.xml"/><Relationship Id="rId123" Type="http://schemas.openxmlformats.org/officeDocument/2006/relationships/slide" Target="slides/slide116.xml"/><Relationship Id="rId124" Type="http://schemas.openxmlformats.org/officeDocument/2006/relationships/slide" Target="slides/slide117.xml"/><Relationship Id="rId125" Type="http://schemas.openxmlformats.org/officeDocument/2006/relationships/slide" Target="slides/slide118.xml"/><Relationship Id="rId126" Type="http://schemas.openxmlformats.org/officeDocument/2006/relationships/slide" Target="slides/slide119.xml"/><Relationship Id="rId127" Type="http://schemas.openxmlformats.org/officeDocument/2006/relationships/slide" Target="slides/slide120.xml"/><Relationship Id="rId128" Type="http://schemas.openxmlformats.org/officeDocument/2006/relationships/slide" Target="slides/slide121.xml"/><Relationship Id="rId129" Type="http://schemas.openxmlformats.org/officeDocument/2006/relationships/slide" Target="slides/slide122.xml"/><Relationship Id="rId130" Type="http://schemas.openxmlformats.org/officeDocument/2006/relationships/slide" Target="slides/slide123.xml"/><Relationship Id="rId131" Type="http://schemas.openxmlformats.org/officeDocument/2006/relationships/slide" Target="slides/slide124.xml"/><Relationship Id="rId132" Type="http://schemas.openxmlformats.org/officeDocument/2006/relationships/slide" Target="slides/slide125.xml"/><Relationship Id="rId133" Type="http://schemas.openxmlformats.org/officeDocument/2006/relationships/slide" Target="slides/slide126.xml"/><Relationship Id="rId134" Type="http://schemas.openxmlformats.org/officeDocument/2006/relationships/slide" Target="slides/slide127.xml"/><Relationship Id="rId135" Type="http://schemas.openxmlformats.org/officeDocument/2006/relationships/slide" Target="slides/slide128.xml"/><Relationship Id="rId136" Type="http://schemas.openxmlformats.org/officeDocument/2006/relationships/slide" Target="slides/slide129.xml"/><Relationship Id="rId137" Type="http://schemas.openxmlformats.org/officeDocument/2006/relationships/slide" Target="slides/slide130.xml"/><Relationship Id="rId138" Type="http://schemas.openxmlformats.org/officeDocument/2006/relationships/slide" Target="slides/slide131.xml"/><Relationship Id="rId139" Type="http://schemas.openxmlformats.org/officeDocument/2006/relationships/slide" Target="slides/slide132.xml"/><Relationship Id="rId140" Type="http://schemas.openxmlformats.org/officeDocument/2006/relationships/slide" Target="slides/slide133.xml"/><Relationship Id="rId141" Type="http://schemas.openxmlformats.org/officeDocument/2006/relationships/slide" Target="slides/slide134.xml"/><Relationship Id="rId142" Type="http://schemas.openxmlformats.org/officeDocument/2006/relationships/slide" Target="slides/slide135.xml"/><Relationship Id="rId143" Type="http://schemas.openxmlformats.org/officeDocument/2006/relationships/slide" Target="slides/slide136.xml"/><Relationship Id="rId144" Type="http://schemas.openxmlformats.org/officeDocument/2006/relationships/slide" Target="slides/slide137.xml"/><Relationship Id="rId145" Type="http://schemas.openxmlformats.org/officeDocument/2006/relationships/slide" Target="slides/slide138.xml"/><Relationship Id="rId146" Type="http://schemas.openxmlformats.org/officeDocument/2006/relationships/slide" Target="slides/slide139.xml"/><Relationship Id="rId147" Type="http://schemas.openxmlformats.org/officeDocument/2006/relationships/slide" Target="slides/slide140.xml"/><Relationship Id="rId148" Type="http://schemas.openxmlformats.org/officeDocument/2006/relationships/slide" Target="slides/slide141.xml"/><Relationship Id="rId149" Type="http://schemas.openxmlformats.org/officeDocument/2006/relationships/slide" Target="slides/slide142.xml"/><Relationship Id="rId150" Type="http://schemas.openxmlformats.org/officeDocument/2006/relationships/slide" Target="slides/slide143.xml"/><Relationship Id="rId151" Type="http://schemas.openxmlformats.org/officeDocument/2006/relationships/slide" Target="slides/slide144.xml"/><Relationship Id="rId152" Type="http://schemas.openxmlformats.org/officeDocument/2006/relationships/slide" Target="slides/slide14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0012" y="577453"/>
            <a:ext cx="7315201" cy="125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2821" y="4769962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352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90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4.png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90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0" Type="http://schemas.openxmlformats.org/officeDocument/2006/relationships/image" Target="../media/image110.png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4.png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1.png"/></Relationships>
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Relationship Id="rId5" Type="http://schemas.openxmlformats.org/officeDocument/2006/relationships/image" Target="../media/image9.tif"/></Relationships>

</file>

<file path=ppt/slides/_rels/slide1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3.png"/></Relationships>

</file>

<file path=ppt/slides/_rels/slide1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png"/></Relationships>

</file>

<file path=ppt/slides/_rels/slide1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/Relationships>

</file>

<file path=ppt/slides/_rels/slide1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"/><Relationship Id="rId3" Type="http://schemas.openxmlformats.org/officeDocument/2006/relationships/image" Target="../media/image11.tif"/><Relationship Id="rId4" Type="http://schemas.openxmlformats.org/officeDocument/2006/relationships/image" Target="../media/image12.tif"/><Relationship Id="rId5" Type="http://schemas.openxmlformats.org/officeDocument/2006/relationships/image" Target="../media/image13.tif"/><Relationship Id="rId6" Type="http://schemas.openxmlformats.org/officeDocument/2006/relationships/image" Target="../media/image14.tif"/><Relationship Id="rId7" Type="http://schemas.openxmlformats.org/officeDocument/2006/relationships/image" Target="../media/image15.tif"/><Relationship Id="rId8" Type="http://schemas.openxmlformats.org/officeDocument/2006/relationships/image" Target="../media/image16.tif"/><Relationship Id="rId9" Type="http://schemas.openxmlformats.org/officeDocument/2006/relationships/image" Target="../media/image17.tif"/><Relationship Id="rId10" Type="http://schemas.openxmlformats.org/officeDocument/2006/relationships/image" Target="../media/image18.tif"/></Relationships>

</file>

<file path=ppt/slides/_rels/slide1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"/><Relationship Id="rId3" Type="http://schemas.openxmlformats.org/officeDocument/2006/relationships/image" Target="../media/image11.tif"/><Relationship Id="rId4" Type="http://schemas.openxmlformats.org/officeDocument/2006/relationships/image" Target="../media/image12.tif"/><Relationship Id="rId5" Type="http://schemas.openxmlformats.org/officeDocument/2006/relationships/image" Target="../media/image13.tif"/><Relationship Id="rId6" Type="http://schemas.openxmlformats.org/officeDocument/2006/relationships/image" Target="../media/image14.tif"/><Relationship Id="rId7" Type="http://schemas.openxmlformats.org/officeDocument/2006/relationships/image" Target="../media/image19.tif"/><Relationship Id="rId8" Type="http://schemas.openxmlformats.org/officeDocument/2006/relationships/image" Target="../media/image20.tif"/><Relationship Id="rId9" Type="http://schemas.openxmlformats.org/officeDocument/2006/relationships/image" Target="../media/image21.tif"/><Relationship Id="rId10" Type="http://schemas.openxmlformats.org/officeDocument/2006/relationships/image" Target="../media/image22.tif"/></Relationships>

</file>

<file path=ppt/slides/_rels/slide1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"/><Relationship Id="rId3" Type="http://schemas.openxmlformats.org/officeDocument/2006/relationships/image" Target="../media/image11.tif"/><Relationship Id="rId4" Type="http://schemas.openxmlformats.org/officeDocument/2006/relationships/image" Target="../media/image12.tif"/><Relationship Id="rId5" Type="http://schemas.openxmlformats.org/officeDocument/2006/relationships/image" Target="../media/image13.tif"/><Relationship Id="rId6" Type="http://schemas.openxmlformats.org/officeDocument/2006/relationships/image" Target="../media/image14.tif"/><Relationship Id="rId7" Type="http://schemas.openxmlformats.org/officeDocument/2006/relationships/image" Target="../media/image23.tif"/><Relationship Id="rId8" Type="http://schemas.openxmlformats.org/officeDocument/2006/relationships/image" Target="../media/image24.tif"/><Relationship Id="rId9" Type="http://schemas.openxmlformats.org/officeDocument/2006/relationships/image" Target="../media/image25.tif"/><Relationship Id="rId10" Type="http://schemas.openxmlformats.org/officeDocument/2006/relationships/image" Target="../media/image26.tif"/></Relationships>

</file>

<file path=ppt/slides/_rels/slide1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0.png"/></Relationships>

</file>

<file path=ppt/slides/_rels/slide1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1.png"/></Relationships>

</file>

<file path=ppt/slides/_rels/slide1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129.png"/><Relationship Id="rId10" Type="http://schemas.openxmlformats.org/officeDocument/2006/relationships/image" Target="../media/image130.png"/></Relationships>

</file>

<file path=ppt/slides/_rels/slide1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9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9" Type="http://schemas.openxmlformats.org/officeDocument/2006/relationships/image" Target="../media/image133.png"/><Relationship Id="rId10" Type="http://schemas.openxmlformats.org/officeDocument/2006/relationships/image" Target="../media/image134.png"/></Relationships>

</file>

<file path=ppt/slides/_rels/slide1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129.png"/><Relationship Id="rId10" Type="http://schemas.openxmlformats.org/officeDocument/2006/relationships/image" Target="../media/image138.png"/></Relationships>

</file>

<file path=ppt/slides/_rels/slide1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9.png"/></Relationships>

</file>

<file path=ppt/slides/_rels/slide1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pn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pn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pn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pn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png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93.png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4.png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90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4.png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90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Relationship Id="rId10" Type="http://schemas.openxmlformats.org/officeDocument/2006/relationships/image" Target="../media/image102.png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eekend September 23 &amp; 24"/>
          <p:cNvSpPr txBox="1"/>
          <p:nvPr/>
        </p:nvSpPr>
        <p:spPr>
          <a:xfrm>
            <a:off x="-2" y="1757885"/>
            <a:ext cx="9144004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4800"/>
            </a:lvl1pPr>
          </a:lstStyle>
          <a:p>
            <a:pPr/>
            <a:r>
              <a:t>Weekend March 21 &amp; 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. Many the gifts, many the people,…"/>
          <p:cNvSpPr txBox="1"/>
          <p:nvPr/>
        </p:nvSpPr>
        <p:spPr>
          <a:xfrm>
            <a:off x="488949" y="198437"/>
            <a:ext cx="7831140" cy="350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	Many the gifts, many the people,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Many the hearts that yearn to belong.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Let us be servants to one another,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signs of Your kingdom come.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Christ be our light!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Shine in our hearts.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Shine through the darkness.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Christ be our light!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Shine in Your Church gathered today.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8150"/>
            <a:ext cx="9144000" cy="82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150"/>
            <a:ext cx="9144000" cy="808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00350"/>
            <a:ext cx="9144000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019550"/>
            <a:ext cx="9144000" cy="831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1276350"/>
            <a:ext cx="9144000" cy="247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4857750"/>
            <a:ext cx="9144000" cy="24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3638550"/>
            <a:ext cx="9144000" cy="24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19350"/>
            <a:ext cx="9144000" cy="236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2000"/>
            <a:ext cx="9144000" cy="360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8150"/>
            <a:ext cx="9144000" cy="82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150"/>
            <a:ext cx="9144000" cy="808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00350"/>
            <a:ext cx="9144000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019550"/>
            <a:ext cx="9144000" cy="831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1276350"/>
            <a:ext cx="9144000" cy="24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3638550"/>
            <a:ext cx="9144000" cy="247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4857750"/>
            <a:ext cx="9144000" cy="247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19350"/>
            <a:ext cx="9144000" cy="223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2000"/>
            <a:ext cx="9144000" cy="360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ELW #380"/>
          <p:cNvSpPr txBox="1"/>
          <p:nvPr/>
        </p:nvSpPr>
        <p:spPr>
          <a:xfrm>
            <a:off x="7513319" y="0"/>
            <a:ext cx="158496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#380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4 Jesus lives! Let all rejoice.…"/>
          <p:cNvSpPr txBox="1"/>
          <p:nvPr/>
        </p:nvSpPr>
        <p:spPr>
          <a:xfrm>
            <a:off x="426719" y="342900"/>
            <a:ext cx="8061961" cy="4362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	Jesus lives! Let all rejoice.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Praise him, ransomed of the earth.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Praise him in a nobler song,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cherubim of heav</a:t>
            </a:r>
            <a:r>
              <a:t>’</a:t>
            </a:r>
            <a:r>
              <a:t>nly birth.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Praise the victor king, whose sway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sin and death and hell obey.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	Hallelujah! Angels, sing!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Join with us in hymns of praise.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Let your chorus swell the strain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which our feebler voices raise: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Glory to our God above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and on earth his peace and love!</a:t>
            </a:r>
          </a:p>
          <a:p>
            <a:pPr defTabSz="914400">
              <a:defRPr sz="1800"/>
            </a:pPr>
            <a:r>
              <a:t> </a:t>
            </a:r>
          </a:p>
          <a:p>
            <a:pPr defTabSz="914400">
              <a:defRPr sz="1800"/>
            </a:pPr>
          </a:p>
          <a:p>
            <a:pPr defTabSz="91440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Text: Carl B. Garve, 1763-1841; tr. Jane Borthwick, 1813-1897, alt.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Weekend September 23 &amp; 24"/>
          <p:cNvSpPr txBox="1"/>
          <p:nvPr/>
        </p:nvSpPr>
        <p:spPr>
          <a:xfrm>
            <a:off x="-2" y="1757885"/>
            <a:ext cx="9144004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4800"/>
            </a:lvl1pPr>
          </a:lstStyle>
          <a:p>
            <a:pPr/>
            <a:r>
              <a:t>Weekend April 18 &amp; 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087938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ELW #385"/>
          <p:cNvSpPr txBox="1"/>
          <p:nvPr/>
        </p:nvSpPr>
        <p:spPr>
          <a:xfrm>
            <a:off x="7894319" y="0"/>
            <a:ext cx="1584961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200"/>
              </a:spcBef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#385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roup"/>
          <p:cNvGrpSpPr/>
          <p:nvPr/>
        </p:nvGrpSpPr>
        <p:grpSpPr>
          <a:xfrm>
            <a:off x="0" y="3766"/>
            <a:ext cx="9144000" cy="5135968"/>
            <a:chOff x="0" y="0"/>
            <a:chExt cx="9144000" cy="5135967"/>
          </a:xfrm>
        </p:grpSpPr>
        <p:pic>
          <p:nvPicPr>
            <p:cNvPr id="413" name="Image" descr="Imag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323057"/>
              <a:ext cx="9144000" cy="1961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4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217882"/>
              <a:ext cx="9144000" cy="19180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5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9144000" cy="3053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6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84591"/>
              <a:ext cx="9144000" cy="10544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8" name="ELW #366"/>
          <p:cNvSpPr txBox="1"/>
          <p:nvPr/>
        </p:nvSpPr>
        <p:spPr>
          <a:xfrm>
            <a:off x="7894319" y="0"/>
            <a:ext cx="1584961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200"/>
              </a:spcBef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#366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7703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Text Box 3"/>
          <p:cNvSpPr txBox="1"/>
          <p:nvPr/>
        </p:nvSpPr>
        <p:spPr>
          <a:xfrm>
            <a:off x="7360919" y="0"/>
            <a:ext cx="17373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#376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Box 1"/>
          <p:cNvSpPr txBox="1"/>
          <p:nvPr/>
        </p:nvSpPr>
        <p:spPr>
          <a:xfrm>
            <a:off x="655319" y="285750"/>
            <a:ext cx="7604761" cy="4879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	Lo, Jesus meets thee,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risen from the tomb!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Lovingly he greets thee,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scatters fear and gloom;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let his church with gladness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hymns of triumph sing,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for the Lord now liveth;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death hath lost its sting!  </a:t>
            </a:r>
            <a:r>
              <a:rPr i="1"/>
              <a:t>Refrain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  <a:r>
              <a:rPr i="1"/>
              <a:t> Refrain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Thine is the glory,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risen, conqu'ring Son;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endless is the vict'ry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thou o'er death hast won!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Box 1"/>
          <p:cNvSpPr txBox="1"/>
          <p:nvPr/>
        </p:nvSpPr>
        <p:spPr>
          <a:xfrm>
            <a:off x="655319" y="285749"/>
            <a:ext cx="7604761" cy="5454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	No more we doubt thee,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glorious Prince of life;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life is naught without thee;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aid us in our strife;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make us more than conqu'rors,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through thy deathless love;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bring us safe through Jordan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to thy home above.  </a:t>
            </a:r>
            <a:r>
              <a:rPr i="1"/>
              <a:t>Refrain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914400"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Refrain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Thine is the glory,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risen, conqu'ring Son;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endless is the vict'ry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thou o'er death hast won!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91440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Text: Edmond Budry, 1854-1932; tr. R. Birch Hoyle, 1875-1939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41" y="186332"/>
            <a:ext cx="9021912" cy="4880224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This Is The Day"/>
          <p:cNvSpPr txBox="1"/>
          <p:nvPr/>
        </p:nvSpPr>
        <p:spPr>
          <a:xfrm>
            <a:off x="1177289" y="0"/>
            <a:ext cx="6789422" cy="27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ctr" defTabSz="685800">
              <a:defRPr b="1"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This Is The Day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his Is the Day…"/>
          <p:cNvSpPr txBox="1"/>
          <p:nvPr/>
        </p:nvSpPr>
        <p:spPr>
          <a:xfrm>
            <a:off x="1348739" y="457200"/>
            <a:ext cx="7144426" cy="3910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685800">
              <a:defRPr b="1"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This Is the Day</a:t>
            </a:r>
          </a:p>
          <a:p>
            <a:pPr defTabSz="685800"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6858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sz="2400"/>
              <a:t>This is the day, this is the day</a:t>
            </a:r>
            <a:endParaRPr sz="2400"/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that the Lord has made, that the Lord has made;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we will rejoice, we will rejoice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and be glad in it, and be glad in it.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This is the day that the Lord has made;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we will rejoice and be glad in it.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This is the day, this the day that the Lord has made.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6858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6858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Text: Psalm 118:24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ELW #768"/>
          <p:cNvSpPr txBox="1"/>
          <p:nvPr/>
        </p:nvSpPr>
        <p:spPr>
          <a:xfrm>
            <a:off x="7513319" y="0"/>
            <a:ext cx="1584961" cy="409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000"/>
              </a:spcBef>
              <a:defRPr b="1"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#768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roup"/>
          <p:cNvGrpSpPr/>
          <p:nvPr/>
        </p:nvGrpSpPr>
        <p:grpSpPr>
          <a:xfrm>
            <a:off x="456183" y="0"/>
            <a:ext cx="8231634" cy="5143500"/>
            <a:chOff x="0" y="0"/>
            <a:chExt cx="8231633" cy="5143500"/>
          </a:xfrm>
        </p:grpSpPr>
        <p:pic>
          <p:nvPicPr>
            <p:cNvPr id="435" name="image.png" descr="image.pn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231634" cy="1243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6" name="image.png" descr="imag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57300"/>
              <a:ext cx="8231634" cy="819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image.png" descr="imag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114550"/>
              <a:ext cx="8231634" cy="885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8" name="image.png" descr="image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3028950"/>
              <a:ext cx="8231634" cy="10025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" name="image.png" descr="image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4074318"/>
              <a:ext cx="8231634" cy="10691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I’ve got the Joy, (joy), joy, (joy), joy,( joy)…"/>
          <p:cNvSpPr txBox="1"/>
          <p:nvPr/>
        </p:nvSpPr>
        <p:spPr>
          <a:xfrm>
            <a:off x="1577339" y="228600"/>
            <a:ext cx="5989321" cy="4429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685800"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685800"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685800">
              <a:spcBef>
                <a:spcPts val="10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I’ve got the Joy, (joy), joy, (joy), joy,( joy)</a:t>
            </a:r>
          </a:p>
          <a:p>
            <a:pPr defTabSz="685800">
              <a:spcBef>
                <a:spcPts val="10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I’ve got the joy, (joy), joy, (joy), joy,(joy)</a:t>
            </a:r>
          </a:p>
          <a:p>
            <a:pPr defTabSz="685800">
              <a:spcBef>
                <a:spcPts val="10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I’ve got the joy, (joy), joy, (joy), joy…….</a:t>
            </a:r>
          </a:p>
          <a:p>
            <a:pPr defTabSz="685800">
              <a:spcBef>
                <a:spcPts val="10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Down in my heart, down in my heart,</a:t>
            </a:r>
          </a:p>
          <a:p>
            <a:pPr defTabSz="685800">
              <a:spcBef>
                <a:spcPts val="10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Down in my heart to stay down in my heart to stay.</a:t>
            </a:r>
          </a:p>
          <a:p>
            <a:pPr defTabSz="685800">
              <a:spcBef>
                <a:spcPts val="10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685800">
              <a:spcBef>
                <a:spcPts val="10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Love….3.light…4. joy…….</a:t>
            </a:r>
          </a:p>
        </p:txBody>
      </p:sp>
      <p:sp>
        <p:nvSpPr>
          <p:cNvPr id="444" name="Joy"/>
          <p:cNvSpPr txBox="1"/>
          <p:nvPr>
            <p:ph type="title" idx="4294967295"/>
          </p:nvPr>
        </p:nvSpPr>
        <p:spPr>
          <a:xfrm>
            <a:off x="1600200" y="228599"/>
            <a:ext cx="5829300" cy="857252"/>
          </a:xfrm>
          <a:prstGeom prst="rect">
            <a:avLst/>
          </a:prstGeom>
        </p:spPr>
        <p:txBody>
          <a:bodyPr lIns="34289" tIns="34289" rIns="34289" bIns="34289">
            <a:normAutofit fontScale="100000" lnSpcReduction="0"/>
          </a:bodyPr>
          <a:lstStyle>
            <a:lvl1pPr defTabSz="685800">
              <a:defRPr b="1"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Joy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44368"/>
            <a:ext cx="9144000" cy="800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48821"/>
            <a:ext cx="9144000" cy="797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861190"/>
            <a:ext cx="9144000" cy="800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4063868"/>
            <a:ext cx="9144000" cy="806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11979"/>
            <a:ext cx="9144000" cy="318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1271107"/>
            <a:ext cx="9144000" cy="249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7000" y="4887599"/>
            <a:ext cx="9144000" cy="249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3739346"/>
            <a:ext cx="9144000" cy="246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507372"/>
            <a:ext cx="9144000" cy="255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44368"/>
            <a:ext cx="9144000" cy="800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48821"/>
            <a:ext cx="9144000" cy="797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861190"/>
            <a:ext cx="9144000" cy="800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4063868"/>
            <a:ext cx="9144000" cy="806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11979"/>
            <a:ext cx="9144000" cy="318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1269279"/>
            <a:ext cx="9144000" cy="243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4895445"/>
            <a:ext cx="9144000" cy="240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3729655"/>
            <a:ext cx="9144000" cy="240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97681"/>
            <a:ext cx="9144000" cy="249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44368"/>
            <a:ext cx="9144000" cy="800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48821"/>
            <a:ext cx="9144000" cy="797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861190"/>
            <a:ext cx="9144000" cy="800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4063868"/>
            <a:ext cx="9144000" cy="806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11979"/>
            <a:ext cx="9144000" cy="318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1271107"/>
            <a:ext cx="9144000" cy="249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4889794"/>
            <a:ext cx="9144000" cy="240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3738676"/>
            <a:ext cx="9144000" cy="237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97681"/>
            <a:ext cx="9144000" cy="249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69850"/>
            <a:ext cx="8839200" cy="5003800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ELW #556"/>
          <p:cNvSpPr txBox="1"/>
          <p:nvPr/>
        </p:nvSpPr>
        <p:spPr>
          <a:xfrm>
            <a:off x="7222489" y="0"/>
            <a:ext cx="1571011" cy="386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spcBef>
                <a:spcPts val="800"/>
              </a:spcBef>
              <a:defRPr b="1"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#556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3 Mine is the sunlight! Mine is the morning,…"/>
          <p:cNvSpPr txBox="1"/>
          <p:nvPr/>
        </p:nvSpPr>
        <p:spPr>
          <a:xfrm>
            <a:off x="1463039" y="228600"/>
            <a:ext cx="6217921" cy="223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	Mine is the sunlight! Mine is the morning,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born of the one light Eden saw play!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Praise with elation, praise ev’ry morning,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God’s recreation of the new day!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6858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</a:t>
            </a:r>
            <a:r>
              <a:rPr sz="1600"/>
              <a:t>Text: Eleanor Farjeon</a:t>
            </a:r>
            <a:endParaRPr sz="1600"/>
          </a:p>
          <a:p>
            <a:pPr defTabSz="68580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© David Higham Associates, Ltd.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087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Text Box 3"/>
          <p:cNvSpPr txBox="1"/>
          <p:nvPr/>
        </p:nvSpPr>
        <p:spPr>
          <a:xfrm>
            <a:off x="7360919" y="0"/>
            <a:ext cx="17373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 677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Box 1"/>
          <p:cNvSpPr txBox="1"/>
          <p:nvPr/>
        </p:nvSpPr>
        <p:spPr>
          <a:xfrm>
            <a:off x="579119" y="571500"/>
            <a:ext cx="7909561" cy="1949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	Jesus gave it to me, I'm goin'-a let it shine;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Jesus gave it to me, I'm goin'-a let it shine;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Jesus gave it to me, I'm goin'-a let it shine,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let it shine, let it shine, let it shine.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91440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Text: African American spiritual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400"/>
            <a:ext cx="91440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38150"/>
            <a:ext cx="9144000" cy="811213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ELW #543"/>
          <p:cNvSpPr txBox="1"/>
          <p:nvPr/>
        </p:nvSpPr>
        <p:spPr>
          <a:xfrm>
            <a:off x="7513319" y="0"/>
            <a:ext cx="158496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#543</a:t>
            </a:r>
          </a:p>
        </p:txBody>
      </p:sp>
      <p:pic>
        <p:nvPicPr>
          <p:cNvPr id="49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150"/>
            <a:ext cx="9144000" cy="836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00350"/>
            <a:ext cx="9144000" cy="82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1276350"/>
            <a:ext cx="9144000" cy="263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3638550"/>
            <a:ext cx="9144000" cy="24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75" y="4891087"/>
            <a:ext cx="9144000" cy="246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4095750"/>
            <a:ext cx="9144000" cy="815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38400"/>
            <a:ext cx="9144000" cy="242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400"/>
            <a:ext cx="91440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38150"/>
            <a:ext cx="9144000" cy="811213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ELW #543"/>
          <p:cNvSpPr txBox="1"/>
          <p:nvPr/>
        </p:nvSpPr>
        <p:spPr>
          <a:xfrm>
            <a:off x="7513319" y="0"/>
            <a:ext cx="158496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#543</a:t>
            </a:r>
          </a:p>
        </p:txBody>
      </p:sp>
      <p:pic>
        <p:nvPicPr>
          <p:cNvPr id="50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150"/>
            <a:ext cx="9144000" cy="836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00350"/>
            <a:ext cx="9144000" cy="82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095750"/>
            <a:ext cx="9144000" cy="815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1276350"/>
            <a:ext cx="9144000" cy="24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3638550"/>
            <a:ext cx="9144000" cy="24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4906962"/>
            <a:ext cx="9144000" cy="236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38400"/>
            <a:ext cx="9144000" cy="247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400"/>
            <a:ext cx="91440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38150"/>
            <a:ext cx="9144000" cy="811213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ELW #543"/>
          <p:cNvSpPr txBox="1"/>
          <p:nvPr/>
        </p:nvSpPr>
        <p:spPr>
          <a:xfrm>
            <a:off x="7513319" y="0"/>
            <a:ext cx="158496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#543</a:t>
            </a:r>
          </a:p>
        </p:txBody>
      </p:sp>
      <p:pic>
        <p:nvPicPr>
          <p:cNvPr id="51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150"/>
            <a:ext cx="9144000" cy="836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00350"/>
            <a:ext cx="9144000" cy="82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1276350"/>
            <a:ext cx="9144000" cy="247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3638550"/>
            <a:ext cx="9144000" cy="247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112" y="4895850"/>
            <a:ext cx="9144001" cy="247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4095750"/>
            <a:ext cx="9144000" cy="815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38400"/>
            <a:ext cx="9144000" cy="242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WOV #721"/>
          <p:cNvSpPr txBox="1"/>
          <p:nvPr/>
        </p:nvSpPr>
        <p:spPr>
          <a:xfrm>
            <a:off x="7513319" y="0"/>
            <a:ext cx="158496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WOV #721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3 “Go, my children, fed and nourished, closer to me.…"/>
          <p:cNvSpPr txBox="1"/>
          <p:nvPr/>
        </p:nvSpPr>
        <p:spPr>
          <a:xfrm>
            <a:off x="274320" y="342900"/>
            <a:ext cx="8290560" cy="377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	</a:t>
            </a:r>
            <a:r>
              <a:t>“</a:t>
            </a:r>
            <a:r>
              <a:t>Go, my children, fed and nourished, closer to me.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Grow in love and love by serving, joyful and free.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Here my Spirit</a:t>
            </a:r>
            <a:r>
              <a:t>’</a:t>
            </a:r>
            <a:r>
              <a:t>s power filled you,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here his tender comfort stilled you.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Go, my children, fed and nourished, joyful and free.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	</a:t>
            </a:r>
            <a:r>
              <a:t>“</a:t>
            </a:r>
            <a:r>
              <a:t>I the Lord will bless and keep you, and give you peace.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I the Lord will smile upon you, and give you peace.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I the Lord will be your Father,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Savior, Comforter and Brother.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Go, my children, I will keep you, and give you peace.</a:t>
            </a:r>
            <a:r>
              <a:t>”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91440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		Text: Jaroslav J. Vajda, b. 1919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01015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ELW #768"/>
          <p:cNvSpPr txBox="1"/>
          <p:nvPr/>
        </p:nvSpPr>
        <p:spPr>
          <a:xfrm>
            <a:off x="7513319" y="0"/>
            <a:ext cx="1584961" cy="409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000"/>
              </a:spcBef>
              <a:defRPr b="1"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#768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Weekend September 23 &amp; 24"/>
          <p:cNvSpPr txBox="1"/>
          <p:nvPr/>
        </p:nvSpPr>
        <p:spPr>
          <a:xfrm>
            <a:off x="-2" y="1757885"/>
            <a:ext cx="9144004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4800"/>
            </a:lvl1pPr>
          </a:lstStyle>
          <a:p>
            <a:pPr/>
            <a:r>
              <a:t>Weekend April 25 &amp; 26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087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ELW #768"/>
          <p:cNvSpPr txBox="1"/>
          <p:nvPr/>
        </p:nvSpPr>
        <p:spPr>
          <a:xfrm>
            <a:off x="7513319" y="0"/>
            <a:ext cx="1584961" cy="409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000"/>
              </a:spcBef>
              <a:defRPr b="1"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#768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087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150"/>
            <a:ext cx="9144000" cy="508635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ELW #768"/>
          <p:cNvSpPr txBox="1"/>
          <p:nvPr/>
        </p:nvSpPr>
        <p:spPr>
          <a:xfrm>
            <a:off x="7513319" y="0"/>
            <a:ext cx="1584961" cy="409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000"/>
              </a:spcBef>
              <a:defRPr b="1"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#768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1142h.jpeg" descr="1142h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974" y="0"/>
            <a:ext cx="8104052" cy="630540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WOV # 667"/>
          <p:cNvSpPr txBox="1"/>
          <p:nvPr/>
        </p:nvSpPr>
        <p:spPr>
          <a:xfrm>
            <a:off x="7210396" y="62355"/>
            <a:ext cx="1944547" cy="421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WOV # 667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ELW #779"/>
          <p:cNvSpPr txBox="1"/>
          <p:nvPr/>
        </p:nvSpPr>
        <p:spPr>
          <a:xfrm>
            <a:off x="7741919" y="0"/>
            <a:ext cx="1584961" cy="409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#779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4 The Lord has promised good to me;…"/>
          <p:cNvSpPr txBox="1"/>
          <p:nvPr/>
        </p:nvSpPr>
        <p:spPr>
          <a:xfrm>
            <a:off x="655320" y="361950"/>
            <a:ext cx="7833360" cy="3935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	The Lord has promised good to me;</a:t>
            </a:r>
          </a:p>
          <a:p>
            <a:pPr marL="457200" indent="-4572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his word my hope secures;</a:t>
            </a:r>
          </a:p>
          <a:p>
            <a:pPr marL="457200" indent="-4572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he will my shield and portion be</a:t>
            </a:r>
          </a:p>
          <a:p>
            <a:pPr marL="457200" indent="-4572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as long as life endures.</a:t>
            </a:r>
          </a:p>
          <a:p>
            <a:pPr marL="457200" indent="-4572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marL="457200" indent="-4572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	When we've been there ten thousand years,</a:t>
            </a:r>
          </a:p>
          <a:p>
            <a:pPr marL="457200" indent="-4572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bright shining as the sun,</a:t>
            </a:r>
          </a:p>
          <a:p>
            <a:pPr marL="457200" indent="-4572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we've no less days to sing God's praise</a:t>
            </a:r>
          </a:p>
          <a:p>
            <a:pPr marL="457200" indent="-4572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than when we'd first begun.</a:t>
            </a:r>
          </a:p>
          <a:p>
            <a:pPr marL="457200" indent="-457200">
              <a:spcBef>
                <a:spcPts val="2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marL="457200" indent="-457200">
              <a:spcBef>
                <a:spcPts val="1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Text: John Newton, 1725-1807, alt., sts. 1-4; anonymous, st.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extBox 2"/>
          <p:cNvSpPr txBox="1"/>
          <p:nvPr/>
        </p:nvSpPr>
        <p:spPr>
          <a:xfrm>
            <a:off x="7437119" y="0"/>
            <a:ext cx="16611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#452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Weekend September 23 &amp; 24"/>
          <p:cNvSpPr txBox="1"/>
          <p:nvPr/>
        </p:nvSpPr>
        <p:spPr>
          <a:xfrm>
            <a:off x="-2" y="1757885"/>
            <a:ext cx="9144004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4800"/>
            </a:lvl1pPr>
          </a:lstStyle>
          <a:p>
            <a:pPr/>
            <a:r>
              <a:t>Weekend March 28 &amp; 29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1142h.jpeg" descr="1142h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974" y="0"/>
            <a:ext cx="8104052" cy="630540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WOV # 667"/>
          <p:cNvSpPr txBox="1"/>
          <p:nvPr/>
        </p:nvSpPr>
        <p:spPr>
          <a:xfrm>
            <a:off x="7210396" y="62355"/>
            <a:ext cx="1944547" cy="421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WOV # 667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ELW #629"/>
          <p:cNvSpPr txBox="1"/>
          <p:nvPr/>
        </p:nvSpPr>
        <p:spPr>
          <a:xfrm>
            <a:off x="7360919" y="0"/>
            <a:ext cx="1737361" cy="409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000"/>
              </a:spcBef>
              <a:defRPr b="1"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#629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3 I need thy presence ev'ry passing hour;…"/>
          <p:cNvSpPr txBox="1"/>
          <p:nvPr/>
        </p:nvSpPr>
        <p:spPr>
          <a:xfrm>
            <a:off x="426719" y="228600"/>
            <a:ext cx="8290561" cy="316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	I need thy presence ev'ry passing hour;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what but thy grace can foil the tempter's pow'r?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Who like thyself my guide and stay can be?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Through cloud and sunshine, oh, abide with me.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	I fear no foe, with thee at hand to bless;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ills have no weight, and tears no bitterness.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Where is death's sting? Where, grave, thy victory?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I triumph still, if thou abide with me!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5 Hold thou thy cross before my closing eyes,…"/>
          <p:cNvSpPr txBox="1"/>
          <p:nvPr/>
        </p:nvSpPr>
        <p:spPr>
          <a:xfrm>
            <a:off x="426719" y="228600"/>
            <a:ext cx="8290561" cy="22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	Hold thou thy cross before my closing eyes,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shine through the gloom, and point me to the skies;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heav'n's morning breaks, 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and earth's vain shadows flee;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in life, in death, O Lord, abide with me.</a:t>
            </a:r>
          </a:p>
          <a:p>
            <a: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91440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	Text: Henry F. Lyte, 1793-1847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" y="9921"/>
            <a:ext cx="9093200" cy="5123658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ELW #666"/>
          <p:cNvSpPr txBox="1"/>
          <p:nvPr/>
        </p:nvSpPr>
        <p:spPr>
          <a:xfrm>
            <a:off x="7702559" y="-1"/>
            <a:ext cx="1343651" cy="386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spcBef>
                <a:spcPts val="800"/>
              </a:spcBef>
              <a:defRPr b="1"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#666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3 To God and to the Lamb I will sing, I will sing;…"/>
          <p:cNvSpPr txBox="1"/>
          <p:nvPr/>
        </p:nvSpPr>
        <p:spPr>
          <a:xfrm>
            <a:off x="260459" y="69850"/>
            <a:ext cx="8335447" cy="493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	To God and to the Lamb I will sing, I will sing;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to God and to the Lamb I will sing;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to God and to the Lamb,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who is the great I Am,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while millions join the theme, I will sing, I will sing,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while millions join the theme, I will sing.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	And when from death I’m free, I’ll sing on, I’ll sing on;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and when from death I’m free, I’ll sing on;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and when from death I’m free, I’ll sing God’s love for me,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and through eternity I’ll sing on, I’ll sing on;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and through eternity I’ll sing on.</a:t>
            </a:r>
          </a:p>
          <a:p>
            <a:pPr defTabSz="6858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6858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68580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	Text: American folk hymn, alt.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ELW #673"/>
          <p:cNvSpPr txBox="1"/>
          <p:nvPr/>
        </p:nvSpPr>
        <p:spPr>
          <a:xfrm>
            <a:off x="7132319" y="0"/>
            <a:ext cx="181356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#673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862"/>
            <a:ext cx="9144000" cy="504507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ELW #595"/>
          <p:cNvSpPr txBox="1"/>
          <p:nvPr/>
        </p:nvSpPr>
        <p:spPr>
          <a:xfrm>
            <a:off x="7513319" y="0"/>
            <a:ext cx="158496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#595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extBox 2"/>
          <p:cNvSpPr txBox="1"/>
          <p:nvPr/>
        </p:nvSpPr>
        <p:spPr>
          <a:xfrm>
            <a:off x="7360919" y="0"/>
            <a:ext cx="15849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#614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"/>
          <p:cNvGrpSpPr/>
          <p:nvPr/>
        </p:nvGrpSpPr>
        <p:grpSpPr>
          <a:xfrm>
            <a:off x="0" y="728661"/>
            <a:ext cx="9144000" cy="3930654"/>
            <a:chOff x="0" y="0"/>
            <a:chExt cx="9144000" cy="3930653"/>
          </a:xfrm>
        </p:grpSpPr>
        <p:pic>
          <p:nvPicPr>
            <p:cNvPr id="26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9144000" cy="12618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358892"/>
              <a:ext cx="9144000" cy="1159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742170"/>
              <a:ext cx="9144000" cy="11884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0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16125" y="0"/>
            <a:ext cx="4808538" cy="5969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ELW #715"/>
          <p:cNvSpPr txBox="1"/>
          <p:nvPr/>
        </p:nvSpPr>
        <p:spPr>
          <a:xfrm>
            <a:off x="7399336" y="0"/>
            <a:ext cx="1654177" cy="4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#715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95" y="23218"/>
            <a:ext cx="9144001" cy="347442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ext Box 3"/>
          <p:cNvSpPr txBox="1"/>
          <p:nvPr/>
        </p:nvSpPr>
        <p:spPr>
          <a:xfrm>
            <a:off x="7513319" y="1"/>
            <a:ext cx="15849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#617</a:t>
            </a:r>
          </a:p>
        </p:txBody>
      </p:sp>
      <p:grpSp>
        <p:nvGrpSpPr>
          <p:cNvPr id="126" name="Group 18"/>
          <p:cNvGrpSpPr/>
          <p:nvPr/>
        </p:nvGrpSpPr>
        <p:grpSpPr>
          <a:xfrm>
            <a:off x="0" y="514349"/>
            <a:ext cx="9144000" cy="4114801"/>
            <a:chOff x="0" y="0"/>
            <a:chExt cx="9144000" cy="4114800"/>
          </a:xfrm>
        </p:grpSpPr>
        <p:pic>
          <p:nvPicPr>
            <p:cNvPr id="120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9144000" cy="936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Picture 12" descr="Picture 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364578"/>
              <a:ext cx="9144000" cy="936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Picture 13" descr="Picture 1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814443"/>
              <a:ext cx="9144000" cy="10310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Picture 16" descr="Picture 16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3837877"/>
              <a:ext cx="9144000" cy="2769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Picture 14" descr="Picture 1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023433"/>
              <a:ext cx="9144000" cy="2769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Picture 17" descr="Picture 17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2302726"/>
              <a:ext cx="9144000" cy="265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95" y="23218"/>
            <a:ext cx="9144001" cy="34744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 Box 3"/>
          <p:cNvSpPr txBox="1"/>
          <p:nvPr/>
        </p:nvSpPr>
        <p:spPr>
          <a:xfrm>
            <a:off x="7513319" y="1"/>
            <a:ext cx="15849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#617</a:t>
            </a:r>
          </a:p>
        </p:txBody>
      </p:sp>
      <p:grpSp>
        <p:nvGrpSpPr>
          <p:cNvPr id="136" name="Group 6"/>
          <p:cNvGrpSpPr/>
          <p:nvPr/>
        </p:nvGrpSpPr>
        <p:grpSpPr>
          <a:xfrm>
            <a:off x="0" y="514350"/>
            <a:ext cx="9144000" cy="4114801"/>
            <a:chOff x="0" y="0"/>
            <a:chExt cx="9144000" cy="4114799"/>
          </a:xfrm>
        </p:grpSpPr>
        <p:pic>
          <p:nvPicPr>
            <p:cNvPr id="130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144000" cy="939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Picture 12" descr="Picture 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368497"/>
              <a:ext cx="9144000" cy="9395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Picture 13" descr="Picture 1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822526"/>
              <a:ext cx="9144000" cy="1034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Picture 1" descr="Picture 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3848900"/>
              <a:ext cx="9144000" cy="26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Picture 4" descr="Picture 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026373"/>
              <a:ext cx="9144000" cy="2777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Picture 5" descr="Picture 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2309340"/>
              <a:ext cx="9144000" cy="26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95" y="23218"/>
            <a:ext cx="9144001" cy="34744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 Box 3"/>
          <p:cNvSpPr txBox="1"/>
          <p:nvPr/>
        </p:nvSpPr>
        <p:spPr>
          <a:xfrm>
            <a:off x="7513319" y="1"/>
            <a:ext cx="15849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#617</a:t>
            </a:r>
          </a:p>
        </p:txBody>
      </p:sp>
      <p:grpSp>
        <p:nvGrpSpPr>
          <p:cNvPr id="146" name="Group 5"/>
          <p:cNvGrpSpPr/>
          <p:nvPr/>
        </p:nvGrpSpPr>
        <p:grpSpPr>
          <a:xfrm>
            <a:off x="0" y="514350"/>
            <a:ext cx="9144000" cy="4114801"/>
            <a:chOff x="0" y="0"/>
            <a:chExt cx="9144000" cy="4114799"/>
          </a:xfrm>
        </p:grpSpPr>
        <p:pic>
          <p:nvPicPr>
            <p:cNvPr id="140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144000" cy="939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Picture 12" descr="Picture 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368497"/>
              <a:ext cx="9144000" cy="9395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Picture 13" descr="Picture 1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822526"/>
              <a:ext cx="9144000" cy="1034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Picture 1" descr="Picture 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3848900"/>
              <a:ext cx="9144000" cy="26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Picture 3" descr="Picture 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026373"/>
              <a:ext cx="9144000" cy="271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Picture 4" descr="Picture 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2309340"/>
              <a:ext cx="9144000" cy="2777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95" y="23218"/>
            <a:ext cx="9144001" cy="34744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 Box 3"/>
          <p:cNvSpPr txBox="1"/>
          <p:nvPr/>
        </p:nvSpPr>
        <p:spPr>
          <a:xfrm>
            <a:off x="7513319" y="1"/>
            <a:ext cx="15849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#617</a:t>
            </a:r>
          </a:p>
        </p:txBody>
      </p:sp>
      <p:grpSp>
        <p:nvGrpSpPr>
          <p:cNvPr id="156" name="Group 5"/>
          <p:cNvGrpSpPr/>
          <p:nvPr/>
        </p:nvGrpSpPr>
        <p:grpSpPr>
          <a:xfrm>
            <a:off x="-3204" y="514349"/>
            <a:ext cx="9147204" cy="4114802"/>
            <a:chOff x="0" y="0"/>
            <a:chExt cx="9147203" cy="4114800"/>
          </a:xfrm>
        </p:grpSpPr>
        <p:pic>
          <p:nvPicPr>
            <p:cNvPr id="150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04" y="-1"/>
              <a:ext cx="9144000" cy="9381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Picture 12" descr="Picture 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204" y="1366535"/>
              <a:ext cx="9144000" cy="9381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Picture 13" descr="Picture 1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204" y="2818479"/>
              <a:ext cx="9144000" cy="10325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Picture 1" descr="Picture 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3843381"/>
              <a:ext cx="9144000" cy="271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Picture 3" descr="Picture 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04" y="1024901"/>
              <a:ext cx="9144000" cy="2655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Picture 4" descr="Picture 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04" y="2306028"/>
              <a:ext cx="9144000" cy="283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95" y="23218"/>
            <a:ext cx="9144001" cy="34744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ext Box 3"/>
          <p:cNvSpPr txBox="1"/>
          <p:nvPr/>
        </p:nvSpPr>
        <p:spPr>
          <a:xfrm>
            <a:off x="7513319" y="1"/>
            <a:ext cx="15849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#617</a:t>
            </a:r>
          </a:p>
        </p:txBody>
      </p:sp>
      <p:grpSp>
        <p:nvGrpSpPr>
          <p:cNvPr id="166" name="Group 5"/>
          <p:cNvGrpSpPr/>
          <p:nvPr/>
        </p:nvGrpSpPr>
        <p:grpSpPr>
          <a:xfrm>
            <a:off x="0" y="514349"/>
            <a:ext cx="9144000" cy="4114801"/>
            <a:chOff x="0" y="0"/>
            <a:chExt cx="9144000" cy="4114800"/>
          </a:xfrm>
        </p:grpSpPr>
        <p:pic>
          <p:nvPicPr>
            <p:cNvPr id="160" name="Picture 10" descr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9144000" cy="9354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Picture 12" descr="Picture 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362627"/>
              <a:ext cx="9144000" cy="9354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Picture 13" descr="Picture 1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810419"/>
              <a:ext cx="9144000" cy="10296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Picture 1" descr="Picture 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3832390"/>
              <a:ext cx="9144000" cy="282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" name="Picture 3" descr="Picture 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021970"/>
              <a:ext cx="9144000" cy="276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Picture 4" descr="Picture 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2299434"/>
              <a:ext cx="9144000" cy="282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Weekend September 23 &amp; 24"/>
          <p:cNvSpPr txBox="1"/>
          <p:nvPr/>
        </p:nvSpPr>
        <p:spPr>
          <a:xfrm>
            <a:off x="-2" y="1757885"/>
            <a:ext cx="9144004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4800"/>
            </a:lvl1pPr>
          </a:lstStyle>
          <a:p>
            <a:pPr/>
            <a:r>
              <a:t>Weekend April 4 &amp;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alm Sunday…"/>
          <p:cNvSpPr txBox="1"/>
          <p:nvPr/>
        </p:nvSpPr>
        <p:spPr>
          <a:xfrm>
            <a:off x="2077355" y="611953"/>
            <a:ext cx="3699345" cy="186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Palm Sunday</a:t>
            </a:r>
          </a:p>
          <a:p>
            <a:pPr/>
          </a:p>
          <a:p>
            <a:pPr/>
            <a:r>
              <a:t>Planning sheets say the hymns are already selected??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"/>
          <p:cNvGrpSpPr/>
          <p:nvPr/>
        </p:nvGrpSpPr>
        <p:grpSpPr>
          <a:xfrm>
            <a:off x="0" y="596899"/>
            <a:ext cx="9144000" cy="3538540"/>
            <a:chOff x="0" y="0"/>
            <a:chExt cx="9144000" cy="3538539"/>
          </a:xfrm>
        </p:grpSpPr>
        <p:pic>
          <p:nvPicPr>
            <p:cNvPr id="33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9144000" cy="3290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30994"/>
              <a:ext cx="9144000" cy="14053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122018"/>
              <a:ext cx="9144000" cy="14165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Weekend September 23 &amp; 24"/>
          <p:cNvSpPr txBox="1"/>
          <p:nvPr/>
        </p:nvSpPr>
        <p:spPr>
          <a:xfrm>
            <a:off x="-371620" y="1814830"/>
            <a:ext cx="9144003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4800"/>
            </a:lvl1pPr>
          </a:lstStyle>
          <a:p>
            <a:pPr/>
            <a:r>
              <a:t>April 9 - Mandy Thursday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34416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 Box 3"/>
          <p:cNvSpPr txBox="1"/>
          <p:nvPr/>
        </p:nvSpPr>
        <p:spPr>
          <a:xfrm>
            <a:off x="7513319" y="0"/>
            <a:ext cx="15849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#358</a:t>
            </a:r>
          </a:p>
        </p:txBody>
      </p:sp>
      <p:pic>
        <p:nvPicPr>
          <p:cNvPr id="17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61950"/>
            <a:ext cx="9144000" cy="780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150"/>
            <a:ext cx="9144000" cy="786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76550"/>
            <a:ext cx="9144000" cy="783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019550"/>
            <a:ext cx="9144000" cy="795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4872480"/>
            <a:ext cx="9144000" cy="234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9" descr="Picture 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3714750"/>
            <a:ext cx="9144000" cy="237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10" descr="Picture 1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1200150"/>
            <a:ext cx="9144000" cy="237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icture 11" descr="Picture 11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38400"/>
            <a:ext cx="9144000" cy="246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34416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ext Box 3"/>
          <p:cNvSpPr txBox="1"/>
          <p:nvPr/>
        </p:nvSpPr>
        <p:spPr>
          <a:xfrm>
            <a:off x="7513319" y="0"/>
            <a:ext cx="15849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#358</a:t>
            </a:r>
          </a:p>
        </p:txBody>
      </p:sp>
      <p:pic>
        <p:nvPicPr>
          <p:cNvPr id="189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61950"/>
            <a:ext cx="9144000" cy="780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150"/>
            <a:ext cx="9144000" cy="786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76550"/>
            <a:ext cx="9144000" cy="783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019550"/>
            <a:ext cx="9144000" cy="795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icture 5" descr="Pictur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538" y="4857750"/>
            <a:ext cx="9144001" cy="240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1723" y="3714750"/>
            <a:ext cx="9144001" cy="237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9" descr="Picture 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1200150"/>
            <a:ext cx="9144000" cy="240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10" descr="Picture 10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38400"/>
            <a:ext cx="9144000" cy="243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34416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ext Box 3"/>
          <p:cNvSpPr txBox="1"/>
          <p:nvPr/>
        </p:nvSpPr>
        <p:spPr>
          <a:xfrm>
            <a:off x="7513319" y="0"/>
            <a:ext cx="15849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#358</a:t>
            </a:r>
          </a:p>
        </p:txBody>
      </p:sp>
      <p:pic>
        <p:nvPicPr>
          <p:cNvPr id="200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61950"/>
            <a:ext cx="9144000" cy="780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150"/>
            <a:ext cx="9144000" cy="786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76550"/>
            <a:ext cx="9144000" cy="783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019550"/>
            <a:ext cx="9144000" cy="795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5" descr="Pictur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4870382"/>
            <a:ext cx="9144000" cy="246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3714750"/>
            <a:ext cx="9144000" cy="243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9" descr="Picture 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1200150"/>
            <a:ext cx="9144000" cy="237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10" descr="Picture 10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38400"/>
            <a:ext cx="9144000" cy="246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34416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ext Box 3"/>
          <p:cNvSpPr txBox="1"/>
          <p:nvPr/>
        </p:nvSpPr>
        <p:spPr>
          <a:xfrm>
            <a:off x="7513319" y="0"/>
            <a:ext cx="15849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#358</a:t>
            </a:r>
          </a:p>
        </p:txBody>
      </p:sp>
      <p:pic>
        <p:nvPicPr>
          <p:cNvPr id="21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61950"/>
            <a:ext cx="9144000" cy="780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150"/>
            <a:ext cx="9144000" cy="786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76550"/>
            <a:ext cx="9144000" cy="783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019550"/>
            <a:ext cx="9144000" cy="795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icture 5" descr="Pictur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4873349"/>
            <a:ext cx="9144000" cy="243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3714750"/>
            <a:ext cx="9144000" cy="246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10" descr="Picture 1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1200150"/>
            <a:ext cx="9144000" cy="234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11" descr="Picture 11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51100"/>
            <a:ext cx="9144000" cy="2314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34416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ext Box 3"/>
          <p:cNvSpPr txBox="1"/>
          <p:nvPr/>
        </p:nvSpPr>
        <p:spPr>
          <a:xfrm>
            <a:off x="7513319" y="0"/>
            <a:ext cx="15849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#358</a:t>
            </a:r>
          </a:p>
        </p:txBody>
      </p:sp>
      <p:pic>
        <p:nvPicPr>
          <p:cNvPr id="222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61950"/>
            <a:ext cx="9144000" cy="780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150"/>
            <a:ext cx="9144000" cy="786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76550"/>
            <a:ext cx="9144000" cy="783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019550"/>
            <a:ext cx="9144000" cy="795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icture 5" descr="Pictur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4857750"/>
            <a:ext cx="9144000" cy="249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3714750"/>
            <a:ext cx="9144000" cy="243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9" descr="Picture 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1200150"/>
            <a:ext cx="9144000" cy="246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11" descr="Picture 11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38400"/>
            <a:ext cx="9144000" cy="246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ELW #445"/>
          <p:cNvSpPr txBox="1"/>
          <p:nvPr/>
        </p:nvSpPr>
        <p:spPr>
          <a:xfrm>
            <a:off x="7589519" y="0"/>
            <a:ext cx="16611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#445</a:t>
            </a:r>
          </a:p>
        </p:txBody>
      </p:sp>
      <p:pic>
        <p:nvPicPr>
          <p:cNvPr id="23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61950"/>
            <a:ext cx="9144000" cy="788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150"/>
            <a:ext cx="9144000" cy="788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00350"/>
            <a:ext cx="9144000" cy="792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095750"/>
            <a:ext cx="9144000" cy="793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4887912"/>
            <a:ext cx="9144000" cy="255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3638550"/>
            <a:ext cx="9144000" cy="239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1588" y="1200150"/>
            <a:ext cx="9144001" cy="24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51100"/>
            <a:ext cx="9144000" cy="239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ELW #445"/>
          <p:cNvSpPr txBox="1"/>
          <p:nvPr/>
        </p:nvSpPr>
        <p:spPr>
          <a:xfrm>
            <a:off x="7589519" y="0"/>
            <a:ext cx="16611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#445</a:t>
            </a:r>
          </a:p>
        </p:txBody>
      </p:sp>
      <p:pic>
        <p:nvPicPr>
          <p:cNvPr id="24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61950"/>
            <a:ext cx="9144000" cy="788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150"/>
            <a:ext cx="9144000" cy="788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00350"/>
            <a:ext cx="9144000" cy="792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095750"/>
            <a:ext cx="9144000" cy="793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4897437"/>
            <a:ext cx="9144000" cy="246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3638550"/>
            <a:ext cx="9144000" cy="239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75" y="1200150"/>
            <a:ext cx="9144000" cy="231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51100"/>
            <a:ext cx="9144000" cy="22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ELW #445"/>
          <p:cNvSpPr txBox="1"/>
          <p:nvPr/>
        </p:nvSpPr>
        <p:spPr>
          <a:xfrm>
            <a:off x="7589519" y="0"/>
            <a:ext cx="16611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#445</a:t>
            </a:r>
          </a:p>
        </p:txBody>
      </p:sp>
      <p:pic>
        <p:nvPicPr>
          <p:cNvPr id="25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61950"/>
            <a:ext cx="9144000" cy="788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150"/>
            <a:ext cx="9144000" cy="788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00350"/>
            <a:ext cx="9144000" cy="792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095750"/>
            <a:ext cx="9144000" cy="793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4891087"/>
            <a:ext cx="9144000" cy="22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3638550"/>
            <a:ext cx="9144000" cy="24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1200150"/>
            <a:ext cx="9144000" cy="236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38400"/>
            <a:ext cx="9144000" cy="255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"/>
          <p:cNvGrpSpPr/>
          <p:nvPr/>
        </p:nvGrpSpPr>
        <p:grpSpPr>
          <a:xfrm>
            <a:off x="0" y="728661"/>
            <a:ext cx="9144000" cy="3930654"/>
            <a:chOff x="0" y="0"/>
            <a:chExt cx="9144000" cy="3930653"/>
          </a:xfrm>
        </p:grpSpPr>
        <p:pic>
          <p:nvPicPr>
            <p:cNvPr id="38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9144000" cy="12618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358892"/>
              <a:ext cx="9144000" cy="1159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742170"/>
              <a:ext cx="9144000" cy="11884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2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16125" y="0"/>
            <a:ext cx="4808538" cy="5969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ELW #715"/>
          <p:cNvSpPr txBox="1"/>
          <p:nvPr/>
        </p:nvSpPr>
        <p:spPr>
          <a:xfrm>
            <a:off x="7399336" y="0"/>
            <a:ext cx="1654177" cy="4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#715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576" y="35505"/>
            <a:ext cx="9054923" cy="5072583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WOV #664"/>
          <p:cNvSpPr txBox="1"/>
          <p:nvPr/>
        </p:nvSpPr>
        <p:spPr>
          <a:xfrm>
            <a:off x="6777989" y="-1"/>
            <a:ext cx="1800798" cy="386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spcBef>
                <a:spcPts val="800"/>
              </a:spcBef>
              <a:defRPr b="1"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WOV #664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TextBox 2"/>
          <p:cNvSpPr txBox="1"/>
          <p:nvPr/>
        </p:nvSpPr>
        <p:spPr>
          <a:xfrm>
            <a:off x="7360919" y="0"/>
            <a:ext cx="17373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#468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Box 1"/>
          <p:cNvSpPr txBox="1"/>
          <p:nvPr/>
        </p:nvSpPr>
        <p:spPr>
          <a:xfrm>
            <a:off x="502919" y="285749"/>
            <a:ext cx="7985761" cy="328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	We are your own forever;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until our final breath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we will be true and never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in joy, in grief, in death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depart from you, for you are still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among your people dwelling,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as you have said you will.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91440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Text: Frans Mikael Franzén, 1772-1847; tr. composite</a:t>
            </a:r>
          </a:p>
          <a:p>
            <a:pPr defTabSz="91440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Text © 1978 </a:t>
            </a:r>
            <a:r>
              <a:rPr i="1"/>
              <a:t>Lutheran Book of Worship,</a:t>
            </a:r>
            <a:r>
              <a:t> admin. Augsburg Fortress.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TextBox 2"/>
          <p:cNvSpPr txBox="1"/>
          <p:nvPr/>
        </p:nvSpPr>
        <p:spPr>
          <a:xfrm>
            <a:off x="7437119" y="0"/>
            <a:ext cx="16611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#708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extBox 2"/>
          <p:cNvSpPr txBox="1"/>
          <p:nvPr/>
        </p:nvSpPr>
        <p:spPr>
          <a:xfrm>
            <a:off x="7437119" y="0"/>
            <a:ext cx="16611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#451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Box 1"/>
          <p:cNvSpPr txBox="1"/>
          <p:nvPr/>
        </p:nvSpPr>
        <p:spPr>
          <a:xfrm>
            <a:off x="731519" y="342899"/>
            <a:ext cx="7604761" cy="328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	Glory be to God the Father,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glory be to Christ the Son,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glory to the Holy Spirit,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ever three and ever one;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as it was in the beginning,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glory now resounds again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in a song that has no ending. Amen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914400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Text: John C. Ylvisaker	Text © 1985 John C. Ylvisaker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"/>
          <p:cNvGrpSpPr/>
          <p:nvPr/>
        </p:nvGrpSpPr>
        <p:grpSpPr>
          <a:xfrm>
            <a:off x="0" y="596899"/>
            <a:ext cx="9144000" cy="3538540"/>
            <a:chOff x="0" y="0"/>
            <a:chExt cx="9144000" cy="3538539"/>
          </a:xfrm>
        </p:grpSpPr>
        <p:pic>
          <p:nvPicPr>
            <p:cNvPr id="45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9144000" cy="3290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30994"/>
              <a:ext cx="9144000" cy="14053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122018"/>
              <a:ext cx="9144000" cy="14165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Weekend September 23 &amp; 24"/>
          <p:cNvSpPr txBox="1"/>
          <p:nvPr/>
        </p:nvSpPr>
        <p:spPr>
          <a:xfrm>
            <a:off x="-2" y="1757885"/>
            <a:ext cx="9144004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4800"/>
            </a:lvl1pPr>
          </a:lstStyle>
          <a:p>
            <a:pPr/>
            <a:r>
              <a:t>Weekend April 11 &amp; 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12545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Text Box 3"/>
          <p:cNvSpPr txBox="1"/>
          <p:nvPr/>
        </p:nvSpPr>
        <p:spPr>
          <a:xfrm>
            <a:off x="7513319" y="0"/>
            <a:ext cx="15849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#365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 Box 2"/>
          <p:cNvSpPr txBox="1"/>
          <p:nvPr/>
        </p:nvSpPr>
        <p:spPr>
          <a:xfrm>
            <a:off x="274320" y="400049"/>
            <a:ext cx="8595360" cy="453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	But the pains which he endured, Alleluia!</a:t>
            </a:r>
          </a:p>
          <a:p>
            <a:pPr defTabSz="9144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our salvation have procured; Alleluia!</a:t>
            </a:r>
          </a:p>
          <a:p>
            <a:pPr defTabSz="9144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now above the sky he's king, Alleluia!</a:t>
            </a:r>
          </a:p>
          <a:p>
            <a:pPr defTabSz="9144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where the angels ever sing. Alleluia!</a:t>
            </a:r>
          </a:p>
          <a:p>
            <a:pPr defTabSz="9144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9144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	Sing we to our God above, Alleluia!</a:t>
            </a:r>
          </a:p>
          <a:p>
            <a:pPr defTabSz="9144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praise eternal as his love; Alleluia!</a:t>
            </a:r>
          </a:p>
          <a:p>
            <a:pPr defTabSz="9144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praise him, all you heav'nly host, Alleluia!</a:t>
            </a:r>
          </a:p>
          <a:p>
            <a:pPr defTabSz="914400">
              <a:spcBef>
                <a:spcPts val="2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Father, Son, and Holy Ghost. Alleluia!</a:t>
            </a:r>
          </a:p>
          <a:p>
            <a:pPr defTabSz="914400">
              <a:spcBef>
                <a:spcPts val="2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914400">
              <a:spcBef>
                <a:spcPts val="2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914400">
              <a:spcBef>
                <a:spcPts val="1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Text: Latin carol, 14th cent., sts. 1-3; tr. J. Walsh, </a:t>
            </a:r>
            <a:r>
              <a:rPr i="1"/>
              <a:t>Lyra Davidica,</a:t>
            </a:r>
            <a:r>
              <a:t> 1708, alt.; Charles Wesley, 1707-1788, st. 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95250"/>
            <a:ext cx="9144000" cy="5238750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Text Box 3"/>
          <p:cNvSpPr txBox="1"/>
          <p:nvPr/>
        </p:nvSpPr>
        <p:spPr>
          <a:xfrm>
            <a:off x="7513319" y="0"/>
            <a:ext cx="15849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#367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150"/>
            <a:ext cx="9144000" cy="4419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95250"/>
            <a:ext cx="9144000" cy="5238750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Text Box 3"/>
          <p:cNvSpPr txBox="1"/>
          <p:nvPr/>
        </p:nvSpPr>
        <p:spPr>
          <a:xfrm>
            <a:off x="7513319" y="0"/>
            <a:ext cx="15849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#367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150"/>
            <a:ext cx="9144000" cy="4419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95250"/>
            <a:ext cx="9144000" cy="5238750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Text Box 3"/>
          <p:cNvSpPr txBox="1"/>
          <p:nvPr/>
        </p:nvSpPr>
        <p:spPr>
          <a:xfrm>
            <a:off x="7513319" y="0"/>
            <a:ext cx="15849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#367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3. Longing for food, many are hungry.…"/>
          <p:cNvSpPr txBox="1"/>
          <p:nvPr/>
        </p:nvSpPr>
        <p:spPr>
          <a:xfrm>
            <a:off x="488949" y="198437"/>
            <a:ext cx="7831140" cy="350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	Longing for food, many are hungry.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Longing for water, many still thirst.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Make us your bread, broken for others,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shared until all are fed.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Christ be our light!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Shine in our hearts.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Shine through the darkness.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Christ be our light!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Shine in Your Church gathered today.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150"/>
            <a:ext cx="9144000" cy="4419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95250"/>
            <a:ext cx="9144000" cy="523875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ext Box 3"/>
          <p:cNvSpPr txBox="1"/>
          <p:nvPr/>
        </p:nvSpPr>
        <p:spPr>
          <a:xfrm>
            <a:off x="7513319" y="0"/>
            <a:ext cx="15849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#367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150"/>
            <a:ext cx="9144000" cy="4419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Now The Feast and Celebration"/>
          <p:cNvSpPr txBox="1"/>
          <p:nvPr/>
        </p:nvSpPr>
        <p:spPr>
          <a:xfrm>
            <a:off x="4097184" y="2348231"/>
            <a:ext cx="3963696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Now The Feast and Celebration</a:t>
            </a:r>
          </a:p>
        </p:txBody>
      </p:sp>
      <p:pic>
        <p:nvPicPr>
          <p:cNvPr id="31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170860"/>
            <a:ext cx="9144000" cy="4801781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TextBox 2"/>
          <p:cNvSpPr txBox="1"/>
          <p:nvPr/>
        </p:nvSpPr>
        <p:spPr>
          <a:xfrm>
            <a:off x="7391400" y="0"/>
            <a:ext cx="1752600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#167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1196024"/>
            <a:ext cx="9144000" cy="2751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Now The Feast and Celebration"/>
          <p:cNvSpPr txBox="1"/>
          <p:nvPr/>
        </p:nvSpPr>
        <p:spPr>
          <a:xfrm>
            <a:off x="4097184" y="2348231"/>
            <a:ext cx="3963696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Now The Feast and Celebration</a:t>
            </a:r>
          </a:p>
        </p:txBody>
      </p:sp>
      <p:pic>
        <p:nvPicPr>
          <p:cNvPr id="32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170860"/>
            <a:ext cx="9144000" cy="4801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1181296"/>
            <a:ext cx="9144000" cy="2780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Now The Feast and Celebration"/>
          <p:cNvSpPr txBox="1"/>
          <p:nvPr/>
        </p:nvSpPr>
        <p:spPr>
          <a:xfrm>
            <a:off x="4097184" y="2348231"/>
            <a:ext cx="3963696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Now The Feast and Celebration</a:t>
            </a:r>
          </a:p>
        </p:txBody>
      </p:sp>
      <p:pic>
        <p:nvPicPr>
          <p:cNvPr id="327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170860"/>
            <a:ext cx="9144000" cy="4801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1196024"/>
            <a:ext cx="9144000" cy="2751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4. Longing for shelter, many are homeless.…"/>
          <p:cNvSpPr txBox="1"/>
          <p:nvPr/>
        </p:nvSpPr>
        <p:spPr>
          <a:xfrm>
            <a:off x="488949" y="198437"/>
            <a:ext cx="7831140" cy="350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	Longing for shelter, many are homeless.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Longing for warmth, many are cold.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Make us your building, sheltering others,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walls made of living stone.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Christ be our light!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Shine in our hearts.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Shine through the darkness.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Christ be our light!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Shine in Your Church gathered today.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Now The Feast and Celebration"/>
          <p:cNvSpPr txBox="1"/>
          <p:nvPr/>
        </p:nvSpPr>
        <p:spPr>
          <a:xfrm>
            <a:off x="4097184" y="2348231"/>
            <a:ext cx="3963696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Now The Feast and Celebration</a:t>
            </a:r>
          </a:p>
        </p:txBody>
      </p:sp>
      <p:pic>
        <p:nvPicPr>
          <p:cNvPr id="33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170860"/>
            <a:ext cx="9144000" cy="4801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3" descr="Picture 3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09" y="29228"/>
            <a:ext cx="9076782" cy="4975745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Text Box 3"/>
          <p:cNvSpPr txBox="1"/>
          <p:nvPr/>
        </p:nvSpPr>
        <p:spPr>
          <a:xfrm>
            <a:off x="7275767" y="21859"/>
            <a:ext cx="1718359" cy="386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85800">
              <a:spcBef>
                <a:spcPts val="1000"/>
              </a:spcBef>
              <a:defRPr b="1"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#384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8150"/>
            <a:ext cx="9144000" cy="82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ELW #377"/>
          <p:cNvSpPr txBox="1"/>
          <p:nvPr/>
        </p:nvSpPr>
        <p:spPr>
          <a:xfrm>
            <a:off x="7513319" y="0"/>
            <a:ext cx="158496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ELW #377</a:t>
            </a:r>
          </a:p>
        </p:txBody>
      </p:sp>
      <p:pic>
        <p:nvPicPr>
          <p:cNvPr id="34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150"/>
            <a:ext cx="9144000" cy="808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00350"/>
            <a:ext cx="9144000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883150"/>
            <a:ext cx="9144000" cy="260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4019550"/>
            <a:ext cx="9144000" cy="831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3638550"/>
            <a:ext cx="9144000" cy="247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2438400"/>
            <a:ext cx="91440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1276350"/>
            <a:ext cx="9144000" cy="223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2000"/>
            <a:ext cx="9144000" cy="360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8150"/>
            <a:ext cx="9144000" cy="82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150"/>
            <a:ext cx="9144000" cy="808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00350"/>
            <a:ext cx="9144000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019550"/>
            <a:ext cx="9144000" cy="831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1276350"/>
            <a:ext cx="9144000" cy="271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4857750"/>
            <a:ext cx="9144000" cy="230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3638550"/>
            <a:ext cx="9144000" cy="230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19350"/>
            <a:ext cx="9144000" cy="242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2000"/>
            <a:ext cx="9144000" cy="360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8150"/>
            <a:ext cx="9144000" cy="82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336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150"/>
            <a:ext cx="9144000" cy="808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00350"/>
            <a:ext cx="9144000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019550"/>
            <a:ext cx="9144000" cy="831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1276350"/>
            <a:ext cx="9144000" cy="230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4857750"/>
            <a:ext cx="9144000" cy="236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525" y="3638550"/>
            <a:ext cx="9144000" cy="247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2419350"/>
            <a:ext cx="9144000" cy="236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2000"/>
            <a:ext cx="9144000" cy="360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