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59" r:id="rId4"/>
    <p:sldId id="261" r:id="rId5"/>
    <p:sldId id="262" r:id="rId6"/>
    <p:sldId id="307" r:id="rId7"/>
    <p:sldId id="30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05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9" r:id="rId35"/>
    <p:sldId id="301" r:id="rId36"/>
    <p:sldId id="302" r:id="rId37"/>
    <p:sldId id="310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98F03-ADBD-452E-8960-513AC0DA5F25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4D8D7-B976-4376-8017-6D35A6E3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C874F-97F8-4440-A919-78EA4AA2131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88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83C39-1FB4-4484-8166-A980A5AE74F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81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C3BC3-5DF5-4FA2-9E99-B789069F900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38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0E5B4-076A-4797-AFAC-23DB0D2E7E2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0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EBD64-4715-4839-8919-5A74FCABF52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42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23AE0-D951-4938-A831-D9FA6EEECC9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041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CC75C-8B00-4DE5-AA51-B64592E6098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317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7EEB6-22BC-4BE9-98C4-22828430FB2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24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9F61-F19A-4ADB-88CA-6A89946BE7C1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7F2-43B5-4930-A4C7-FAA2A479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9F61-F19A-4ADB-88CA-6A89946BE7C1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7F2-43B5-4930-A4C7-FAA2A479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9F61-F19A-4ADB-88CA-6A89946BE7C1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7F2-43B5-4930-A4C7-FAA2A479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9F61-F19A-4ADB-88CA-6A89946BE7C1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7F2-43B5-4930-A4C7-FAA2A479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9F61-F19A-4ADB-88CA-6A89946BE7C1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7F2-43B5-4930-A4C7-FAA2A479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5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9F61-F19A-4ADB-88CA-6A89946BE7C1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7F2-43B5-4930-A4C7-FAA2A479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6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9F61-F19A-4ADB-88CA-6A89946BE7C1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7F2-43B5-4930-A4C7-FAA2A479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4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9F61-F19A-4ADB-88CA-6A89946BE7C1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7F2-43B5-4930-A4C7-FAA2A479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0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9F61-F19A-4ADB-88CA-6A89946BE7C1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7F2-43B5-4930-A4C7-FAA2A479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8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9F61-F19A-4ADB-88CA-6A89946BE7C1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7F2-43B5-4930-A4C7-FAA2A479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8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9F61-F19A-4ADB-88CA-6A89946BE7C1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7F2-43B5-4930-A4C7-FAA2A479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D9F61-F19A-4ADB-88CA-6A89946BE7C1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D7F2-43B5-4930-A4C7-FAA2A479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6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609600" y="3735917"/>
            <a:ext cx="11176000" cy="18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867" b="1">
                <a:latin typeface="Times New Roman" panose="02020603050405020304" pitchFamily="18" charset="0"/>
              </a:rPr>
              <a:t>“LET IT RISE”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867" b="1">
                <a:latin typeface="Times New Roman" panose="02020603050405020304" pitchFamily="18" charset="0"/>
              </a:rPr>
              <a:t>by Holland Davis</a:t>
            </a:r>
          </a:p>
        </p:txBody>
      </p:sp>
      <p:pic>
        <p:nvPicPr>
          <p:cNvPr id="65539" name="Picture 4" descr="C:\Users\Beth\AppData\Local\Microsoft\Windows\INetCache\IE\0YZYXGTG\music_notes_swoosh_pc_image_500_cl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4876800" cy="33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50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81517" y="177800"/>
            <a:ext cx="11489267" cy="616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/>
              <a:t>Lord Have Mercy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67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 i="1"/>
              <a:t>Verse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/>
              <a:t>Jesus I've forgotten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/>
              <a:t>The words that You have spoken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/>
              <a:t>Promises that burned within my heart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/>
              <a:t>Have now grown dim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/>
              <a:t>With a doubting heart I follow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/>
              <a:t>The paths of earthly wisdom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/>
              <a:t>Forgive me for my unbelief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/>
              <a:t>Renew the fire again</a:t>
            </a:r>
          </a:p>
        </p:txBody>
      </p:sp>
    </p:spTree>
    <p:extLst>
      <p:ext uri="{BB962C8B-B14F-4D97-AF65-F5344CB8AC3E}">
        <p14:creationId xmlns:p14="http://schemas.microsoft.com/office/powerpoint/2010/main" val="37730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81517" y="304800"/>
            <a:ext cx="11489267" cy="46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67" i="1"/>
              <a:t>Chorus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Lord have mercy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Christ have mercy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Lord have mercy on 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Lord have mercy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Christ have mercy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Lord have mercy on me</a:t>
            </a:r>
          </a:p>
        </p:txBody>
      </p:sp>
    </p:spTree>
    <p:extLst>
      <p:ext uri="{BB962C8B-B14F-4D97-AF65-F5344CB8AC3E}">
        <p14:creationId xmlns:p14="http://schemas.microsoft.com/office/powerpoint/2010/main" val="29412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81517" y="304801"/>
            <a:ext cx="11489267" cy="600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67" i="1"/>
              <a:t>Verse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I have built an altar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Where I've worshipped things of man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I have taken journeys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That have drawn me far from You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Now I am returning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To Your mercies ever flowing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Pardon my transgressions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Help me love You again</a:t>
            </a:r>
          </a:p>
        </p:txBody>
      </p:sp>
    </p:spTree>
    <p:extLst>
      <p:ext uri="{BB962C8B-B14F-4D97-AF65-F5344CB8AC3E}">
        <p14:creationId xmlns:p14="http://schemas.microsoft.com/office/powerpoint/2010/main" val="38462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81517" y="304800"/>
            <a:ext cx="11489267" cy="46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67" i="1"/>
              <a:t>Chorus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Lord have mercy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Christ have mercy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Lord have mercy on 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Lord have mercy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Christ have mercy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Lord have mercy on me</a:t>
            </a:r>
          </a:p>
        </p:txBody>
      </p:sp>
    </p:spTree>
    <p:extLst>
      <p:ext uri="{BB962C8B-B14F-4D97-AF65-F5344CB8AC3E}">
        <p14:creationId xmlns:p14="http://schemas.microsoft.com/office/powerpoint/2010/main" val="13411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81517" y="304801"/>
            <a:ext cx="11489267" cy="600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67" i="1"/>
              <a:t>Verse 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I have longed to know You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And all Your tender mercies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Like a river of forgiveness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Ever flowing without end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So I bow my heart before You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In the goodness of Your presence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Your grace forever shining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Like a beacon in the night</a:t>
            </a:r>
          </a:p>
        </p:txBody>
      </p:sp>
    </p:spTree>
    <p:extLst>
      <p:ext uri="{BB962C8B-B14F-4D97-AF65-F5344CB8AC3E}">
        <p14:creationId xmlns:p14="http://schemas.microsoft.com/office/powerpoint/2010/main" val="5116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281517" y="304800"/>
            <a:ext cx="11489267" cy="608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67" i="1"/>
              <a:t>Chorus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Lord have mercy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Christ have mercy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Lord have mercy on 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Lord have mercy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Christ have mercy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267"/>
              <a:t>Lord have mercy on me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267"/>
          </a:p>
          <a:p>
            <a:pPr>
              <a:spcBef>
                <a:spcPct val="0"/>
              </a:spcBef>
              <a:buFontTx/>
              <a:buNone/>
            </a:pPr>
            <a:r>
              <a:rPr lang="nb-NO" altLang="en-US" sz="2400"/>
              <a:t>CCLI Song # 2989578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en-US" sz="2400"/>
              <a:t>Steve Merkel</a:t>
            </a:r>
          </a:p>
        </p:txBody>
      </p:sp>
    </p:spTree>
    <p:extLst>
      <p:ext uri="{BB962C8B-B14F-4D97-AF65-F5344CB8AC3E}">
        <p14:creationId xmlns:p14="http://schemas.microsoft.com/office/powerpoint/2010/main" val="36915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 anchor="ctr"/>
          <a:lstStyle/>
          <a:p>
            <a:r>
              <a:rPr lang="en-US" altLang="en-US" sz="4400"/>
              <a:t>GOD OF THE HARVEST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r>
              <a:rPr lang="en-US" altLang="en-US" sz="2000"/>
              <a:t>Words and Music by Larry Olson</a:t>
            </a:r>
          </a:p>
          <a:p>
            <a:r>
              <a:rPr lang="en-US" altLang="en-US" sz="2000"/>
              <a:t>and Karol Baer</a:t>
            </a:r>
          </a:p>
          <a:p>
            <a:r>
              <a:rPr lang="en-US" altLang="en-US" sz="2000"/>
              <a:t>©2003 Dakota Road Music</a:t>
            </a:r>
          </a:p>
          <a:p>
            <a:r>
              <a:rPr lang="en-US" altLang="en-US" sz="2000"/>
              <a:t>All rights reserved. Used by permission.</a:t>
            </a: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536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645" y="688910"/>
            <a:ext cx="1051871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You are God of the seed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soil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hope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toil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You are God of the rain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sun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harvest with blessings for everyone</a:t>
            </a:r>
          </a:p>
        </p:txBody>
      </p:sp>
    </p:spTree>
    <p:extLst>
      <p:ext uri="{BB962C8B-B14F-4D97-AF65-F5344CB8AC3E}">
        <p14:creationId xmlns:p14="http://schemas.microsoft.com/office/powerpoint/2010/main" val="19164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 dirty="0"/>
              <a:t>From the fields and the gardens</a:t>
            </a:r>
          </a:p>
          <a:p>
            <a:pPr>
              <a:buFontTx/>
              <a:buNone/>
            </a:pPr>
            <a:r>
              <a:rPr lang="en-US" altLang="en-US" sz="4000" dirty="0"/>
              <a:t>come your blessed gifts of life</a:t>
            </a:r>
          </a:p>
          <a:p>
            <a:pPr>
              <a:buFontTx/>
              <a:buNone/>
            </a:pPr>
            <a:r>
              <a:rPr lang="en-US" altLang="en-US" sz="4000" dirty="0"/>
              <a:t>Colors blossom, vines are dancing</a:t>
            </a:r>
          </a:p>
          <a:p>
            <a:pPr>
              <a:buFontTx/>
              <a:buNone/>
            </a:pPr>
            <a:r>
              <a:rPr lang="en-US" altLang="en-US" sz="4000" dirty="0"/>
              <a:t>roots uplifted with our thanks</a:t>
            </a:r>
          </a:p>
        </p:txBody>
      </p:sp>
    </p:spTree>
    <p:extLst>
      <p:ext uri="{BB962C8B-B14F-4D97-AF65-F5344CB8AC3E}">
        <p14:creationId xmlns:p14="http://schemas.microsoft.com/office/powerpoint/2010/main" val="25124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779" y="838200"/>
            <a:ext cx="10422293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You are God of the seed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soil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hope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toil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You are God of the rain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sun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harvest with blessings for everyone</a:t>
            </a:r>
          </a:p>
        </p:txBody>
      </p:sp>
    </p:spTree>
    <p:extLst>
      <p:ext uri="{BB962C8B-B14F-4D97-AF65-F5344CB8AC3E}">
        <p14:creationId xmlns:p14="http://schemas.microsoft.com/office/powerpoint/2010/main" val="7505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313267" y="577851"/>
            <a:ext cx="9262533" cy="48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It Rise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 glory of the Lord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among 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 glory of the Lord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among 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 praises of the King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among 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it rise</a:t>
            </a:r>
          </a:p>
        </p:txBody>
      </p:sp>
    </p:spTree>
    <p:extLst>
      <p:ext uri="{BB962C8B-B14F-4D97-AF65-F5344CB8AC3E}">
        <p14:creationId xmlns:p14="http://schemas.microsoft.com/office/powerpoint/2010/main" val="717769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4000" dirty="0"/>
              <a:t>From the womb of all creation</a:t>
            </a:r>
          </a:p>
          <a:p>
            <a:pPr>
              <a:buFontTx/>
              <a:buNone/>
            </a:pPr>
            <a:r>
              <a:rPr lang="en-US" altLang="en-US" sz="4000" dirty="0"/>
              <a:t>springs the fruit, the living light</a:t>
            </a:r>
          </a:p>
          <a:p>
            <a:pPr>
              <a:buFontTx/>
              <a:buNone/>
            </a:pPr>
            <a:r>
              <a:rPr lang="en-US" altLang="en-US" sz="4000" dirty="0"/>
              <a:t>Grace abundant, mercy flowing</a:t>
            </a:r>
          </a:p>
          <a:p>
            <a:pPr>
              <a:buFontTx/>
              <a:buNone/>
            </a:pPr>
            <a:r>
              <a:rPr lang="en-US" altLang="en-US" sz="4000" dirty="0"/>
              <a:t>nourishing and bringing life</a:t>
            </a:r>
          </a:p>
        </p:txBody>
      </p:sp>
    </p:spTree>
    <p:extLst>
      <p:ext uri="{BB962C8B-B14F-4D97-AF65-F5344CB8AC3E}">
        <p14:creationId xmlns:p14="http://schemas.microsoft.com/office/powerpoint/2010/main" val="42908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8416" y="838200"/>
            <a:ext cx="9993086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You are God of the seed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soil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hope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toil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You are God of the rain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sun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harvest with blessings for everyone</a:t>
            </a:r>
          </a:p>
        </p:txBody>
      </p:sp>
    </p:spTree>
    <p:extLst>
      <p:ext uri="{BB962C8B-B14F-4D97-AF65-F5344CB8AC3E}">
        <p14:creationId xmlns:p14="http://schemas.microsoft.com/office/powerpoint/2010/main" val="27541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981200"/>
            <a:ext cx="7467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 dirty="0"/>
              <a:t>Where there is hunger</a:t>
            </a:r>
          </a:p>
          <a:p>
            <a:pPr>
              <a:buFontTx/>
              <a:buNone/>
            </a:pPr>
            <a:r>
              <a:rPr lang="en-US" altLang="en-US" sz="4000" dirty="0"/>
              <a:t>where there is need</a:t>
            </a:r>
          </a:p>
          <a:p>
            <a:pPr>
              <a:buFontTx/>
              <a:buNone/>
            </a:pPr>
            <a:r>
              <a:rPr lang="en-US" altLang="en-US" sz="4000" dirty="0"/>
              <a:t>may we share your bounty</a:t>
            </a:r>
          </a:p>
          <a:p>
            <a:pPr>
              <a:buFontTx/>
              <a:buNone/>
            </a:pPr>
            <a:r>
              <a:rPr lang="en-US" altLang="en-US" sz="4000" dirty="0"/>
              <a:t>may we always see</a:t>
            </a:r>
          </a:p>
        </p:txBody>
      </p:sp>
    </p:spTree>
    <p:extLst>
      <p:ext uri="{BB962C8B-B14F-4D97-AF65-F5344CB8AC3E}">
        <p14:creationId xmlns:p14="http://schemas.microsoft.com/office/powerpoint/2010/main" val="20180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5819" y="838200"/>
            <a:ext cx="10608907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You are God of the seed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soil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hope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toil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You are God of the rain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sun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dirty="0"/>
              <a:t>God of the harvest with blessings for everyone</a:t>
            </a:r>
          </a:p>
        </p:txBody>
      </p:sp>
    </p:spTree>
    <p:extLst>
      <p:ext uri="{BB962C8B-B14F-4D97-AF65-F5344CB8AC3E}">
        <p14:creationId xmlns:p14="http://schemas.microsoft.com/office/powerpoint/2010/main" val="32028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58227"/>
            <a:ext cx="10515600" cy="19395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“HE KNOWS MY  NAME”, TOMMY WALKER</a:t>
            </a:r>
            <a:br>
              <a:rPr lang="en-US" dirty="0" smtClean="0"/>
            </a:br>
            <a:r>
              <a:rPr lang="en-US" dirty="0" smtClean="0"/>
              <a:t>THE CONTEMPORARY BAND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21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446618" y="376767"/>
            <a:ext cx="114067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>
                <a:latin typeface="Times New Roman" panose="02020603050405020304" pitchFamily="18" charset="0"/>
              </a:rPr>
              <a:t>Blessed Be Your Name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0" y="2332567"/>
            <a:ext cx="12192000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Your name,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In the land that is plentiful,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Where Your streams of abundance flow,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Your name.</a:t>
            </a:r>
          </a:p>
        </p:txBody>
      </p:sp>
    </p:spTree>
    <p:extLst>
      <p:ext uri="{BB962C8B-B14F-4D97-AF65-F5344CB8AC3E}">
        <p14:creationId xmlns:p14="http://schemas.microsoft.com/office/powerpoint/2010/main" val="3794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0" y="1864785"/>
            <a:ext cx="12192000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Your name,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When I’m found in the desert place,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Though I walk through the wilderness,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Your name.</a:t>
            </a:r>
          </a:p>
        </p:txBody>
      </p:sp>
    </p:spTree>
    <p:extLst>
      <p:ext uri="{BB962C8B-B14F-4D97-AF65-F5344CB8AC3E}">
        <p14:creationId xmlns:p14="http://schemas.microsoft.com/office/powerpoint/2010/main" val="32545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0" y="1864784"/>
            <a:ext cx="12192000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Every blessing You pour out I’ll,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Turn back to praise.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When the darkness closes in, Lord,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Still I will say...</a:t>
            </a:r>
          </a:p>
        </p:txBody>
      </p:sp>
    </p:spTree>
    <p:extLst>
      <p:ext uri="{BB962C8B-B14F-4D97-AF65-F5344CB8AC3E}">
        <p14:creationId xmlns:p14="http://schemas.microsoft.com/office/powerpoint/2010/main" val="16699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0" y="1864784"/>
            <a:ext cx="12192000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the name of the Lord,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Your name.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the name of the Lord,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Your glorious name.</a:t>
            </a:r>
          </a:p>
        </p:txBody>
      </p:sp>
    </p:spTree>
    <p:extLst>
      <p:ext uri="{BB962C8B-B14F-4D97-AF65-F5344CB8AC3E}">
        <p14:creationId xmlns:p14="http://schemas.microsoft.com/office/powerpoint/2010/main" val="11920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0" y="1864785"/>
            <a:ext cx="12192000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Your name,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When the sun’s shining down on me,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When the world’s all as it should be,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Your name.</a:t>
            </a:r>
          </a:p>
        </p:txBody>
      </p:sp>
    </p:spTree>
    <p:extLst>
      <p:ext uri="{BB962C8B-B14F-4D97-AF65-F5344CB8AC3E}">
        <p14:creationId xmlns:p14="http://schemas.microsoft.com/office/powerpoint/2010/main" val="3532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13267" y="575292"/>
            <a:ext cx="9262533" cy="550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 songs of the Lord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among 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 songs of the Lord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among 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 joy of the King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among 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it </a:t>
            </a:r>
            <a:r>
              <a:rPr lang="en-US" altLang="en-US" sz="37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 let it rise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7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 let it rise</a:t>
            </a:r>
          </a:p>
        </p:txBody>
      </p:sp>
    </p:spTree>
    <p:extLst>
      <p:ext uri="{BB962C8B-B14F-4D97-AF65-F5344CB8AC3E}">
        <p14:creationId xmlns:p14="http://schemas.microsoft.com/office/powerpoint/2010/main" val="2898608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0" y="1864785"/>
            <a:ext cx="12192000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Your name,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On the road marked with suffering,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Though there’s pain in the offering,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Your name.</a:t>
            </a:r>
          </a:p>
        </p:txBody>
      </p:sp>
    </p:spTree>
    <p:extLst>
      <p:ext uri="{BB962C8B-B14F-4D97-AF65-F5344CB8AC3E}">
        <p14:creationId xmlns:p14="http://schemas.microsoft.com/office/powerpoint/2010/main" val="27080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0" y="1864784"/>
            <a:ext cx="12192000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Every blessing You pour out I’ll,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Turn back to praise.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When the darkness closes in, Lord,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Still I will say...</a:t>
            </a:r>
          </a:p>
        </p:txBody>
      </p:sp>
    </p:spTree>
    <p:extLst>
      <p:ext uri="{BB962C8B-B14F-4D97-AF65-F5344CB8AC3E}">
        <p14:creationId xmlns:p14="http://schemas.microsoft.com/office/powerpoint/2010/main" val="23154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0" y="1864784"/>
            <a:ext cx="12192000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the name of the Lord,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Your name.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the name of the Lord,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Your glorious name.</a:t>
            </a:r>
          </a:p>
        </p:txBody>
      </p:sp>
    </p:spTree>
    <p:extLst>
      <p:ext uri="{BB962C8B-B14F-4D97-AF65-F5344CB8AC3E}">
        <p14:creationId xmlns:p14="http://schemas.microsoft.com/office/powerpoint/2010/main" val="31727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0" y="1864784"/>
            <a:ext cx="12192000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You give and take away,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You give and take away.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My heart will choose to say,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Lord, blessed be Your name.</a:t>
            </a:r>
          </a:p>
        </p:txBody>
      </p:sp>
    </p:spTree>
    <p:extLst>
      <p:ext uri="{BB962C8B-B14F-4D97-AF65-F5344CB8AC3E}">
        <p14:creationId xmlns:p14="http://schemas.microsoft.com/office/powerpoint/2010/main" val="33559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0" y="1864784"/>
            <a:ext cx="12192000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Every blessing You pour out I’ll,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Turn back to praise.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When the darkness closes in, Lord,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Still I will say...</a:t>
            </a:r>
          </a:p>
        </p:txBody>
      </p:sp>
    </p:spTree>
    <p:extLst>
      <p:ext uri="{BB962C8B-B14F-4D97-AF65-F5344CB8AC3E}">
        <p14:creationId xmlns:p14="http://schemas.microsoft.com/office/powerpoint/2010/main" val="28296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0" y="1864784"/>
            <a:ext cx="12192000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the name of the Lord,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Your name.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the name of the Lord,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Your glorious name.</a:t>
            </a:r>
          </a:p>
        </p:txBody>
      </p:sp>
    </p:spTree>
    <p:extLst>
      <p:ext uri="{BB962C8B-B14F-4D97-AF65-F5344CB8AC3E}">
        <p14:creationId xmlns:p14="http://schemas.microsoft.com/office/powerpoint/2010/main" val="37721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0" y="1864784"/>
            <a:ext cx="12192000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the name of the Lord,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Your name.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the name of the Lord,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Blessed be Your glorious name.</a:t>
            </a:r>
          </a:p>
        </p:txBody>
      </p:sp>
    </p:spTree>
    <p:extLst>
      <p:ext uri="{BB962C8B-B14F-4D97-AF65-F5344CB8AC3E}">
        <p14:creationId xmlns:p14="http://schemas.microsoft.com/office/powerpoint/2010/main" val="13132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0" y="1864784"/>
            <a:ext cx="12192000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You give and take away,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You give and take away.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My heart will choose to say,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latin typeface="Times New Roman" panose="02020603050405020304" pitchFamily="18" charset="0"/>
              </a:rPr>
              <a:t>Lord, blessed be Your name.</a:t>
            </a:r>
          </a:p>
        </p:txBody>
      </p:sp>
    </p:spTree>
    <p:extLst>
      <p:ext uri="{BB962C8B-B14F-4D97-AF65-F5344CB8AC3E}">
        <p14:creationId xmlns:p14="http://schemas.microsoft.com/office/powerpoint/2010/main" val="31428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7"/>
          <p:cNvSpPr txBox="1">
            <a:spLocks noChangeArrowheads="1"/>
          </p:cNvSpPr>
          <p:nvPr/>
        </p:nvSpPr>
        <p:spPr bwMode="auto">
          <a:xfrm>
            <a:off x="0" y="1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>
                <a:cs typeface="Times New Roman" charset="0"/>
              </a:rPr>
              <a:t>Today Is The Day</a:t>
            </a:r>
          </a:p>
        </p:txBody>
      </p:sp>
      <p:grpSp>
        <p:nvGrpSpPr>
          <p:cNvPr id="90115" name="Group 12"/>
          <p:cNvGrpSpPr>
            <a:grpSpLocks/>
          </p:cNvGrpSpPr>
          <p:nvPr/>
        </p:nvGrpSpPr>
        <p:grpSpPr bwMode="auto">
          <a:xfrm>
            <a:off x="0" y="829734"/>
            <a:ext cx="12192000" cy="1538817"/>
            <a:chOff x="0" y="622625"/>
            <a:chExt cx="9144000" cy="1153297"/>
          </a:xfrm>
        </p:grpSpPr>
        <p:pic>
          <p:nvPicPr>
            <p:cNvPr id="90123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2625"/>
              <a:ext cx="9144000" cy="115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4" name="TextBox 8"/>
            <p:cNvSpPr txBox="1">
              <a:spLocks noChangeArrowheads="1"/>
            </p:cNvSpPr>
            <p:nvPr/>
          </p:nvSpPr>
          <p:spPr bwMode="auto">
            <a:xfrm>
              <a:off x="0" y="1353312"/>
              <a:ext cx="9144000" cy="376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                                                                                   1)  I’m casting my cares</a:t>
              </a:r>
            </a:p>
          </p:txBody>
        </p:sp>
      </p:grpSp>
      <p:grpSp>
        <p:nvGrpSpPr>
          <p:cNvPr id="90116" name="Group 14"/>
          <p:cNvGrpSpPr>
            <a:grpSpLocks/>
          </p:cNvGrpSpPr>
          <p:nvPr/>
        </p:nvGrpSpPr>
        <p:grpSpPr bwMode="auto">
          <a:xfrm>
            <a:off x="0" y="4796367"/>
            <a:ext cx="12192000" cy="1602317"/>
            <a:chOff x="0" y="3596553"/>
            <a:chExt cx="9144000" cy="1202720"/>
          </a:xfrm>
        </p:grpSpPr>
        <p:pic>
          <p:nvPicPr>
            <p:cNvPr id="90121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6553"/>
              <a:ext cx="9144000" cy="1202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2" name="TextBox 9"/>
            <p:cNvSpPr txBox="1">
              <a:spLocks noChangeArrowheads="1"/>
            </p:cNvSpPr>
            <p:nvPr/>
          </p:nvSpPr>
          <p:spPr bwMode="auto">
            <a:xfrm>
              <a:off x="0" y="4379976"/>
              <a:ext cx="9144000" cy="377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    I’m setting my heart       and mind      on     You,                         Je - sus</a:t>
              </a:r>
            </a:p>
          </p:txBody>
        </p:sp>
      </p:grpSp>
      <p:grpSp>
        <p:nvGrpSpPr>
          <p:cNvPr id="90117" name="Group 13"/>
          <p:cNvGrpSpPr>
            <a:grpSpLocks/>
          </p:cNvGrpSpPr>
          <p:nvPr/>
        </p:nvGrpSpPr>
        <p:grpSpPr bwMode="auto">
          <a:xfrm>
            <a:off x="0" y="2734734"/>
            <a:ext cx="12192000" cy="1559984"/>
            <a:chOff x="0" y="2051443"/>
            <a:chExt cx="9144000" cy="1169773"/>
          </a:xfrm>
        </p:grpSpPr>
        <p:pic>
          <p:nvPicPr>
            <p:cNvPr id="90119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51443"/>
              <a:ext cx="9144000" cy="1169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0" name="TextBox 10"/>
            <p:cNvSpPr txBox="1">
              <a:spLocks noChangeArrowheads="1"/>
            </p:cNvSpPr>
            <p:nvPr/>
          </p:nvSpPr>
          <p:spPr bwMode="auto">
            <a:xfrm>
              <a:off x="0" y="2816352"/>
              <a:ext cx="9144000" cy="377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        aside.                                  I’m leaving my past          behind. </a:t>
              </a:r>
            </a:p>
          </p:txBody>
        </p:sp>
      </p:grpSp>
      <p:sp>
        <p:nvSpPr>
          <p:cNvPr id="90118" name="TextBox 11"/>
          <p:cNvSpPr txBox="1">
            <a:spLocks noChangeArrowheads="1"/>
          </p:cNvSpPr>
          <p:nvPr/>
        </p:nvSpPr>
        <p:spPr bwMode="auto">
          <a:xfrm>
            <a:off x="4696885" y="584200"/>
            <a:ext cx="7495116" cy="2974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 sz="1333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10"/>
          <p:cNvGrpSpPr>
            <a:grpSpLocks/>
          </p:cNvGrpSpPr>
          <p:nvPr/>
        </p:nvGrpSpPr>
        <p:grpSpPr bwMode="auto">
          <a:xfrm>
            <a:off x="0" y="3596217"/>
            <a:ext cx="12192000" cy="1602316"/>
            <a:chOff x="0" y="3589776"/>
            <a:chExt cx="9144000" cy="1202724"/>
          </a:xfrm>
        </p:grpSpPr>
        <p:pic>
          <p:nvPicPr>
            <p:cNvPr id="91148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89776"/>
              <a:ext cx="9144000" cy="1202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9" name="TextBox 5"/>
            <p:cNvSpPr txBox="1">
              <a:spLocks noChangeArrowheads="1"/>
            </p:cNvSpPr>
            <p:nvPr/>
          </p:nvSpPr>
          <p:spPr bwMode="auto">
            <a:xfrm>
              <a:off x="0" y="4392390"/>
              <a:ext cx="9144000" cy="377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You have     in   store          for    me        is   good,                           it’s good.</a:t>
              </a:r>
            </a:p>
          </p:txBody>
        </p:sp>
      </p:grpSp>
      <p:grpSp>
        <p:nvGrpSpPr>
          <p:cNvPr id="91139" name="Group 9"/>
          <p:cNvGrpSpPr>
            <a:grpSpLocks/>
          </p:cNvGrpSpPr>
          <p:nvPr/>
        </p:nvGrpSpPr>
        <p:grpSpPr bwMode="auto">
          <a:xfrm>
            <a:off x="0" y="1913467"/>
            <a:ext cx="12192000" cy="1559984"/>
            <a:chOff x="0" y="1793462"/>
            <a:chExt cx="9144000" cy="1169773"/>
          </a:xfrm>
        </p:grpSpPr>
        <p:pic>
          <p:nvPicPr>
            <p:cNvPr id="91146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93462"/>
              <a:ext cx="9144000" cy="1169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7" name="TextBox 6"/>
            <p:cNvSpPr txBox="1">
              <a:spLocks noChangeArrowheads="1"/>
            </p:cNvSpPr>
            <p:nvPr/>
          </p:nvSpPr>
          <p:spPr bwMode="auto">
            <a:xfrm>
              <a:off x="0" y="2542032"/>
              <a:ext cx="9144000" cy="377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     believing there’s so       much more,                                knowing that all</a:t>
              </a:r>
            </a:p>
          </p:txBody>
        </p:sp>
      </p:grpSp>
      <p:grpSp>
        <p:nvGrpSpPr>
          <p:cNvPr id="91140" name="Group 8"/>
          <p:cNvGrpSpPr>
            <a:grpSpLocks/>
          </p:cNvGrpSpPr>
          <p:nvPr/>
        </p:nvGrpSpPr>
        <p:grpSpPr bwMode="auto">
          <a:xfrm>
            <a:off x="0" y="99485"/>
            <a:ext cx="12192000" cy="1581149"/>
            <a:chOff x="0" y="332099"/>
            <a:chExt cx="9144000" cy="1186249"/>
          </a:xfrm>
        </p:grpSpPr>
        <p:pic>
          <p:nvPicPr>
            <p:cNvPr id="91144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2099"/>
              <a:ext cx="9144000" cy="118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5" name="TextBox 7"/>
            <p:cNvSpPr txBox="1">
              <a:spLocks noChangeArrowheads="1"/>
            </p:cNvSpPr>
            <p:nvPr/>
          </p:nvSpPr>
          <p:spPr bwMode="auto">
            <a:xfrm>
              <a:off x="0" y="1106424"/>
              <a:ext cx="9144000" cy="377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                                         I’m reaching my hands             to Yours,</a:t>
              </a:r>
            </a:p>
          </p:txBody>
        </p:sp>
      </p:grpSp>
      <p:grpSp>
        <p:nvGrpSpPr>
          <p:cNvPr id="91141" name="Group 13"/>
          <p:cNvGrpSpPr>
            <a:grpSpLocks/>
          </p:cNvGrpSpPr>
          <p:nvPr/>
        </p:nvGrpSpPr>
        <p:grpSpPr bwMode="auto">
          <a:xfrm>
            <a:off x="0" y="5314949"/>
            <a:ext cx="12192000" cy="1355616"/>
            <a:chOff x="0" y="3985902"/>
            <a:chExt cx="9144000" cy="1016548"/>
          </a:xfrm>
        </p:grpSpPr>
        <p:pic>
          <p:nvPicPr>
            <p:cNvPr id="9114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5902"/>
              <a:ext cx="9144000" cy="93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3" name="TextBox 12"/>
            <p:cNvSpPr txBox="1">
              <a:spLocks noChangeArrowheads="1"/>
            </p:cNvSpPr>
            <p:nvPr/>
          </p:nvSpPr>
          <p:spPr bwMode="auto">
            <a:xfrm>
              <a:off x="0" y="4625436"/>
              <a:ext cx="9144000" cy="377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    Today   is  the day                 You    have made.                    I  will rejoice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9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" name="Object 3"/>
          <p:cNvGraphicFramePr>
            <a:graphicFrameLocks noChangeAspect="1"/>
          </p:cNvGraphicFramePr>
          <p:nvPr/>
        </p:nvGraphicFramePr>
        <p:xfrm>
          <a:off x="1524000" y="304800"/>
          <a:ext cx="9144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3" imgW="29676190" imgH="16009524" progId="MSPhotoEd.3">
                  <p:embed/>
                </p:oleObj>
              </mc:Choice>
              <mc:Fallback>
                <p:oleObj name="Photo Editor Photo" r:id="rId3" imgW="29676190" imgH="16009524" progId="MSPhotoEd.3">
                  <p:embed/>
                  <p:pic>
                    <p:nvPicPr>
                      <p:cNvPr id="204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0"/>
                        <a:ext cx="91440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563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1"/>
            <a:ext cx="12192000" cy="125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0"/>
            <a:ext cx="12192000" cy="1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3085"/>
            <a:ext cx="12192000" cy="122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4518"/>
            <a:ext cx="12192000" cy="122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TextBox 6"/>
          <p:cNvSpPr txBox="1">
            <a:spLocks noChangeArrowheads="1"/>
          </p:cNvSpPr>
          <p:nvPr/>
        </p:nvSpPr>
        <p:spPr bwMode="auto">
          <a:xfrm>
            <a:off x="0" y="1113367"/>
            <a:ext cx="12192000" cy="5027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667">
                <a:cs typeface="Times New Roman" charset="0"/>
              </a:rPr>
              <a:t>              and be glad       in        it.                  Today  is  the day               You  have made</a:t>
            </a:r>
          </a:p>
        </p:txBody>
      </p:sp>
      <p:sp>
        <p:nvSpPr>
          <p:cNvPr id="92167" name="TextBox 7"/>
          <p:cNvSpPr txBox="1">
            <a:spLocks noChangeArrowheads="1"/>
          </p:cNvSpPr>
          <p:nvPr/>
        </p:nvSpPr>
        <p:spPr bwMode="auto">
          <a:xfrm>
            <a:off x="0" y="2688167"/>
            <a:ext cx="12192000" cy="5027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667">
                <a:cs typeface="Times New Roman" charset="0"/>
              </a:rPr>
              <a:t>                            I  will rejoice         and be glad       in         it.                             And I</a:t>
            </a:r>
          </a:p>
        </p:txBody>
      </p:sp>
      <p:sp>
        <p:nvSpPr>
          <p:cNvPr id="92168" name="TextBox 8"/>
          <p:cNvSpPr txBox="1">
            <a:spLocks noChangeArrowheads="1"/>
          </p:cNvSpPr>
          <p:nvPr/>
        </p:nvSpPr>
        <p:spPr bwMode="auto">
          <a:xfrm>
            <a:off x="0" y="4413251"/>
            <a:ext cx="12192000" cy="5027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667">
                <a:cs typeface="Times New Roman" charset="0"/>
              </a:rPr>
              <a:t>            won’t wor  -  ry    about            to – mor - row;  I’m  trusting in what     You say</a:t>
            </a:r>
          </a:p>
        </p:txBody>
      </p:sp>
      <p:sp>
        <p:nvSpPr>
          <p:cNvPr id="92169" name="TextBox 9"/>
          <p:cNvSpPr txBox="1">
            <a:spLocks noChangeArrowheads="1"/>
          </p:cNvSpPr>
          <p:nvPr/>
        </p:nvSpPr>
        <p:spPr bwMode="auto">
          <a:xfrm>
            <a:off x="0" y="6096001"/>
            <a:ext cx="12192000" cy="5027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667">
                <a:cs typeface="Times New Roman" charset="0"/>
              </a:rPr>
              <a:t>                    Today is the day.                                     Today is the day.</a:t>
            </a:r>
          </a:p>
        </p:txBody>
      </p:sp>
    </p:spTree>
    <p:extLst>
      <p:ext uri="{BB962C8B-B14F-4D97-AF65-F5344CB8AC3E}">
        <p14:creationId xmlns:p14="http://schemas.microsoft.com/office/powerpoint/2010/main" val="37784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4733"/>
            <a:ext cx="12192000" cy="155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734"/>
            <a:ext cx="12192000" cy="153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6367"/>
            <a:ext cx="12192000" cy="160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Box 7"/>
          <p:cNvSpPr txBox="1">
            <a:spLocks noChangeArrowheads="1"/>
          </p:cNvSpPr>
          <p:nvPr/>
        </p:nvSpPr>
        <p:spPr bwMode="auto">
          <a:xfrm>
            <a:off x="0" y="1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>
                <a:cs typeface="Times New Roman" charset="0"/>
              </a:rPr>
              <a:t>Today Is The Day</a:t>
            </a:r>
          </a:p>
        </p:txBody>
      </p:sp>
      <p:sp>
        <p:nvSpPr>
          <p:cNvPr id="93190" name="TextBox 8"/>
          <p:cNvSpPr txBox="1">
            <a:spLocks noChangeArrowheads="1"/>
          </p:cNvSpPr>
          <p:nvPr/>
        </p:nvSpPr>
        <p:spPr bwMode="auto">
          <a:xfrm>
            <a:off x="0" y="1803401"/>
            <a:ext cx="12192000" cy="5027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667">
                <a:cs typeface="Times New Roman" charset="0"/>
              </a:rPr>
              <a:t>                                                                                                      2)  I’m putting my fears</a:t>
            </a:r>
          </a:p>
        </p:txBody>
      </p:sp>
      <p:sp>
        <p:nvSpPr>
          <p:cNvPr id="93191" name="TextBox 9"/>
          <p:cNvSpPr txBox="1">
            <a:spLocks noChangeArrowheads="1"/>
          </p:cNvSpPr>
          <p:nvPr/>
        </p:nvSpPr>
        <p:spPr bwMode="auto">
          <a:xfrm>
            <a:off x="0" y="5827185"/>
            <a:ext cx="12192000" cy="5027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667">
                <a:cs typeface="Times New Roman" charset="0"/>
              </a:rPr>
              <a:t>                       I’m giving my hopes      and dreams   to     You,                         Je - sus</a:t>
            </a:r>
          </a:p>
        </p:txBody>
      </p:sp>
      <p:sp>
        <p:nvSpPr>
          <p:cNvPr id="93192" name="TextBox 10"/>
          <p:cNvSpPr txBox="1">
            <a:spLocks noChangeArrowheads="1"/>
          </p:cNvSpPr>
          <p:nvPr/>
        </p:nvSpPr>
        <p:spPr bwMode="auto">
          <a:xfrm>
            <a:off x="0" y="3754967"/>
            <a:ext cx="12192000" cy="5027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667">
                <a:cs typeface="Times New Roman" charset="0"/>
              </a:rPr>
              <a:t>                           aside.                                  I’m leaving my doubts        behind. </a:t>
            </a:r>
          </a:p>
        </p:txBody>
      </p:sp>
      <p:sp>
        <p:nvSpPr>
          <p:cNvPr id="93193" name="TextBox 11"/>
          <p:cNvSpPr txBox="1">
            <a:spLocks noChangeArrowheads="1"/>
          </p:cNvSpPr>
          <p:nvPr/>
        </p:nvSpPr>
        <p:spPr bwMode="auto">
          <a:xfrm>
            <a:off x="4696885" y="584200"/>
            <a:ext cx="7495116" cy="2974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 sz="1333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10"/>
          <p:cNvGrpSpPr>
            <a:grpSpLocks/>
          </p:cNvGrpSpPr>
          <p:nvPr/>
        </p:nvGrpSpPr>
        <p:grpSpPr bwMode="auto">
          <a:xfrm>
            <a:off x="0" y="3596217"/>
            <a:ext cx="12192000" cy="1602316"/>
            <a:chOff x="0" y="3589776"/>
            <a:chExt cx="9144000" cy="1202724"/>
          </a:xfrm>
        </p:grpSpPr>
        <p:pic>
          <p:nvPicPr>
            <p:cNvPr id="9422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89776"/>
              <a:ext cx="9144000" cy="1202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21" name="TextBox 5"/>
            <p:cNvSpPr txBox="1">
              <a:spLocks noChangeArrowheads="1"/>
            </p:cNvSpPr>
            <p:nvPr/>
          </p:nvSpPr>
          <p:spPr bwMode="auto">
            <a:xfrm>
              <a:off x="0" y="4392390"/>
              <a:ext cx="9144000" cy="377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You have     in   store          for    me        is   good,                           it’s good.</a:t>
              </a:r>
            </a:p>
          </p:txBody>
        </p:sp>
      </p:grpSp>
      <p:grpSp>
        <p:nvGrpSpPr>
          <p:cNvPr id="94211" name="Group 9"/>
          <p:cNvGrpSpPr>
            <a:grpSpLocks/>
          </p:cNvGrpSpPr>
          <p:nvPr/>
        </p:nvGrpSpPr>
        <p:grpSpPr bwMode="auto">
          <a:xfrm>
            <a:off x="0" y="1913467"/>
            <a:ext cx="12192000" cy="1559984"/>
            <a:chOff x="0" y="1793462"/>
            <a:chExt cx="9144000" cy="1169773"/>
          </a:xfrm>
        </p:grpSpPr>
        <p:pic>
          <p:nvPicPr>
            <p:cNvPr id="94218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93462"/>
              <a:ext cx="9144000" cy="1169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9" name="TextBox 6"/>
            <p:cNvSpPr txBox="1">
              <a:spLocks noChangeArrowheads="1"/>
            </p:cNvSpPr>
            <p:nvPr/>
          </p:nvSpPr>
          <p:spPr bwMode="auto">
            <a:xfrm>
              <a:off x="0" y="2542032"/>
              <a:ext cx="9144000" cy="377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     believing there’s so       much more,                                knowing that all</a:t>
              </a:r>
            </a:p>
          </p:txBody>
        </p:sp>
      </p:grpSp>
      <p:grpSp>
        <p:nvGrpSpPr>
          <p:cNvPr id="94212" name="Group 8"/>
          <p:cNvGrpSpPr>
            <a:grpSpLocks/>
          </p:cNvGrpSpPr>
          <p:nvPr/>
        </p:nvGrpSpPr>
        <p:grpSpPr bwMode="auto">
          <a:xfrm>
            <a:off x="0" y="99485"/>
            <a:ext cx="12192000" cy="1581149"/>
            <a:chOff x="0" y="332099"/>
            <a:chExt cx="9144000" cy="1186249"/>
          </a:xfrm>
        </p:grpSpPr>
        <p:pic>
          <p:nvPicPr>
            <p:cNvPr id="9421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2099"/>
              <a:ext cx="9144000" cy="118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7" name="TextBox 7"/>
            <p:cNvSpPr txBox="1">
              <a:spLocks noChangeArrowheads="1"/>
            </p:cNvSpPr>
            <p:nvPr/>
          </p:nvSpPr>
          <p:spPr bwMode="auto">
            <a:xfrm>
              <a:off x="0" y="1106424"/>
              <a:ext cx="9144000" cy="377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                                         I’m reaching my hands             to Yours,</a:t>
              </a:r>
            </a:p>
          </p:txBody>
        </p:sp>
      </p:grpSp>
      <p:grpSp>
        <p:nvGrpSpPr>
          <p:cNvPr id="94213" name="Group 13"/>
          <p:cNvGrpSpPr>
            <a:grpSpLocks/>
          </p:cNvGrpSpPr>
          <p:nvPr/>
        </p:nvGrpSpPr>
        <p:grpSpPr bwMode="auto">
          <a:xfrm>
            <a:off x="0" y="5314949"/>
            <a:ext cx="12192000" cy="1355616"/>
            <a:chOff x="0" y="3985902"/>
            <a:chExt cx="9144000" cy="1016548"/>
          </a:xfrm>
        </p:grpSpPr>
        <p:pic>
          <p:nvPicPr>
            <p:cNvPr id="94214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5902"/>
              <a:ext cx="9144000" cy="93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5" name="TextBox 12"/>
            <p:cNvSpPr txBox="1">
              <a:spLocks noChangeArrowheads="1"/>
            </p:cNvSpPr>
            <p:nvPr/>
          </p:nvSpPr>
          <p:spPr bwMode="auto">
            <a:xfrm>
              <a:off x="0" y="4625436"/>
              <a:ext cx="9144000" cy="377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    Today   is  the day                 You    have made.                    I  will rejoice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5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1"/>
          <p:cNvGrpSpPr>
            <a:grpSpLocks/>
          </p:cNvGrpSpPr>
          <p:nvPr/>
        </p:nvGrpSpPr>
        <p:grpSpPr bwMode="auto">
          <a:xfrm>
            <a:off x="0" y="260351"/>
            <a:ext cx="12192000" cy="1355577"/>
            <a:chOff x="0" y="195562"/>
            <a:chExt cx="9144000" cy="1016445"/>
          </a:xfrm>
        </p:grpSpPr>
        <p:pic>
          <p:nvPicPr>
            <p:cNvPr id="95244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5562"/>
              <a:ext cx="9144000" cy="93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45" name="TextBox 6"/>
            <p:cNvSpPr txBox="1">
              <a:spLocks noChangeArrowheads="1"/>
            </p:cNvSpPr>
            <p:nvPr/>
          </p:nvSpPr>
          <p:spPr bwMode="auto">
            <a:xfrm>
              <a:off x="0" y="835021"/>
              <a:ext cx="9144000" cy="376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and be glad       in        it.                  Today  is  the day               You  have made</a:t>
              </a:r>
            </a:p>
          </p:txBody>
        </p:sp>
      </p:grpSp>
      <p:grpSp>
        <p:nvGrpSpPr>
          <p:cNvPr id="95235" name="Group 10"/>
          <p:cNvGrpSpPr>
            <a:grpSpLocks/>
          </p:cNvGrpSpPr>
          <p:nvPr/>
        </p:nvGrpSpPr>
        <p:grpSpPr bwMode="auto">
          <a:xfrm>
            <a:off x="0" y="1778001"/>
            <a:ext cx="12192000" cy="1412337"/>
            <a:chOff x="0" y="1333855"/>
            <a:chExt cx="9144000" cy="1058232"/>
          </a:xfrm>
        </p:grpSpPr>
        <p:pic>
          <p:nvPicPr>
            <p:cNvPr id="95242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33855"/>
              <a:ext cx="9144000" cy="97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43" name="TextBox 7"/>
            <p:cNvSpPr txBox="1">
              <a:spLocks noChangeArrowheads="1"/>
            </p:cNvSpPr>
            <p:nvPr/>
          </p:nvSpPr>
          <p:spPr bwMode="auto">
            <a:xfrm>
              <a:off x="0" y="2015376"/>
              <a:ext cx="9144000" cy="376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         I  will rejoice         and be glad       in         it.                             And I</a:t>
              </a:r>
            </a:p>
          </p:txBody>
        </p:sp>
      </p:grpSp>
      <p:grpSp>
        <p:nvGrpSpPr>
          <p:cNvPr id="95236" name="Group 11"/>
          <p:cNvGrpSpPr>
            <a:grpSpLocks/>
          </p:cNvGrpSpPr>
          <p:nvPr/>
        </p:nvGrpSpPr>
        <p:grpSpPr bwMode="auto">
          <a:xfrm>
            <a:off x="0" y="3503083"/>
            <a:ext cx="12192000" cy="1413356"/>
            <a:chOff x="0" y="2626540"/>
            <a:chExt cx="9144000" cy="1061019"/>
          </a:xfrm>
        </p:grpSpPr>
        <p:pic>
          <p:nvPicPr>
            <p:cNvPr id="95240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26540"/>
              <a:ext cx="9144000" cy="9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41" name="TextBox 8"/>
            <p:cNvSpPr txBox="1">
              <a:spLocks noChangeArrowheads="1"/>
            </p:cNvSpPr>
            <p:nvPr/>
          </p:nvSpPr>
          <p:spPr bwMode="auto">
            <a:xfrm>
              <a:off x="0" y="3310128"/>
              <a:ext cx="9144000" cy="377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won’t wor  -  ry    about            to – mor - row;  I’m  trusting in what     You say</a:t>
              </a:r>
            </a:p>
          </p:txBody>
        </p:sp>
      </p:grpSp>
      <p:grpSp>
        <p:nvGrpSpPr>
          <p:cNvPr id="95237" name="Group 12"/>
          <p:cNvGrpSpPr>
            <a:grpSpLocks/>
          </p:cNvGrpSpPr>
          <p:nvPr/>
        </p:nvGrpSpPr>
        <p:grpSpPr bwMode="auto">
          <a:xfrm>
            <a:off x="0" y="5234514"/>
            <a:ext cx="12192000" cy="1363955"/>
            <a:chOff x="0" y="3926367"/>
            <a:chExt cx="9144000" cy="1022557"/>
          </a:xfrm>
        </p:grpSpPr>
        <p:pic>
          <p:nvPicPr>
            <p:cNvPr id="95238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6367"/>
              <a:ext cx="9144000" cy="92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39" name="TextBox 9"/>
            <p:cNvSpPr txBox="1">
              <a:spLocks noChangeArrowheads="1"/>
            </p:cNvSpPr>
            <p:nvPr/>
          </p:nvSpPr>
          <p:spPr bwMode="auto">
            <a:xfrm>
              <a:off x="0" y="4572000"/>
              <a:ext cx="9144000" cy="376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 Today is the day.                                     Today is the day.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2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368"/>
            <a:ext cx="12192000" cy="120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4484"/>
            <a:ext cx="12192000" cy="1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7867"/>
            <a:ext cx="12192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Box 4"/>
          <p:cNvSpPr txBox="1">
            <a:spLocks noChangeArrowheads="1"/>
          </p:cNvSpPr>
          <p:nvPr/>
        </p:nvSpPr>
        <p:spPr bwMode="auto">
          <a:xfrm>
            <a:off x="0" y="1073151"/>
            <a:ext cx="12192000" cy="5027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667">
                <a:cs typeface="Times New Roman" charset="0"/>
              </a:rPr>
              <a:t>                                                                                                                                        I</a:t>
            </a:r>
          </a:p>
        </p:txBody>
      </p:sp>
      <p:sp>
        <p:nvSpPr>
          <p:cNvPr id="96262" name="TextBox 5"/>
          <p:cNvSpPr txBox="1">
            <a:spLocks noChangeArrowheads="1"/>
          </p:cNvSpPr>
          <p:nvPr/>
        </p:nvSpPr>
        <p:spPr bwMode="auto">
          <a:xfrm>
            <a:off x="0" y="3048000"/>
            <a:ext cx="12192000" cy="9131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667">
                <a:cs typeface="Times New Roman" charset="0"/>
              </a:rPr>
              <a:t>          will stand    upon      Your truth.                                                                    And all              		                                                      (I     will stand    upon     your truth)</a:t>
            </a:r>
          </a:p>
        </p:txBody>
      </p:sp>
      <p:sp>
        <p:nvSpPr>
          <p:cNvPr id="96263" name="TextBox 6"/>
          <p:cNvSpPr txBox="1">
            <a:spLocks noChangeArrowheads="1"/>
          </p:cNvSpPr>
          <p:nvPr/>
        </p:nvSpPr>
        <p:spPr bwMode="auto">
          <a:xfrm>
            <a:off x="0" y="5571067"/>
            <a:ext cx="12192000" cy="9131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667">
                <a:cs typeface="Times New Roman" charset="0"/>
              </a:rPr>
              <a:t>            my days,    I’ll live     for You.                                                                      And I 		                                                     (All     my days,   I’ll live    for You.)</a:t>
            </a:r>
          </a:p>
        </p:txBody>
      </p:sp>
      <p:sp>
        <p:nvSpPr>
          <p:cNvPr id="96264" name="TextBox 7"/>
          <p:cNvSpPr txBox="1">
            <a:spLocks noChangeArrowheads="1"/>
          </p:cNvSpPr>
          <p:nvPr/>
        </p:nvSpPr>
        <p:spPr bwMode="auto">
          <a:xfrm>
            <a:off x="1" y="3850218"/>
            <a:ext cx="48895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141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67"/>
            <a:ext cx="12192000" cy="18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1"/>
            <a:ext cx="12192000" cy="175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12192000" cy="155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Box 4"/>
          <p:cNvSpPr txBox="1">
            <a:spLocks noChangeArrowheads="1"/>
          </p:cNvSpPr>
          <p:nvPr/>
        </p:nvSpPr>
        <p:spPr bwMode="auto">
          <a:xfrm>
            <a:off x="1" y="2497667"/>
            <a:ext cx="48895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  </a:t>
            </a:r>
          </a:p>
        </p:txBody>
      </p:sp>
      <p:sp>
        <p:nvSpPr>
          <p:cNvPr id="97286" name="TextBox 5"/>
          <p:cNvSpPr txBox="1">
            <a:spLocks noChangeArrowheads="1"/>
          </p:cNvSpPr>
          <p:nvPr/>
        </p:nvSpPr>
        <p:spPr bwMode="auto">
          <a:xfrm>
            <a:off x="1" y="1"/>
            <a:ext cx="48895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  </a:t>
            </a:r>
          </a:p>
        </p:txBody>
      </p:sp>
      <p:sp>
        <p:nvSpPr>
          <p:cNvPr id="97287" name="TextBox 6"/>
          <p:cNvSpPr txBox="1">
            <a:spLocks noChangeArrowheads="1"/>
          </p:cNvSpPr>
          <p:nvPr/>
        </p:nvSpPr>
        <p:spPr bwMode="auto">
          <a:xfrm>
            <a:off x="0" y="1365251"/>
            <a:ext cx="12192000" cy="9131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667">
                <a:cs typeface="Times New Roman" charset="0"/>
              </a:rPr>
              <a:t>          will stand    upon      Your truth.                                                                    And all              		                                                      (I     will stand    upon     your truth)</a:t>
            </a:r>
          </a:p>
        </p:txBody>
      </p:sp>
      <p:sp>
        <p:nvSpPr>
          <p:cNvPr id="97288" name="TextBox 7"/>
          <p:cNvSpPr txBox="1">
            <a:spLocks noChangeArrowheads="1"/>
          </p:cNvSpPr>
          <p:nvPr/>
        </p:nvSpPr>
        <p:spPr bwMode="auto">
          <a:xfrm>
            <a:off x="0" y="3894667"/>
            <a:ext cx="12192000" cy="13236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667">
                <a:cs typeface="Times New Roman" charset="0"/>
              </a:rPr>
              <a:t>                  my       days,             I’ll        live               for        You.                                      					                                                                                               (All</a:t>
            </a:r>
          </a:p>
        </p:txBody>
      </p:sp>
      <p:sp>
        <p:nvSpPr>
          <p:cNvPr id="97289" name="TextBox 8"/>
          <p:cNvSpPr txBox="1">
            <a:spLocks noChangeArrowheads="1"/>
          </p:cNvSpPr>
          <p:nvPr/>
        </p:nvSpPr>
        <p:spPr bwMode="auto">
          <a:xfrm>
            <a:off x="0" y="5767918"/>
            <a:ext cx="12192000" cy="9131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667">
                <a:cs typeface="Times New Roman" charset="0"/>
              </a:rPr>
              <a:t>                                                                                                                                      		          my     days,           I’ll     live.)</a:t>
            </a:r>
          </a:p>
        </p:txBody>
      </p:sp>
    </p:spTree>
    <p:extLst>
      <p:ext uri="{BB962C8B-B14F-4D97-AF65-F5344CB8AC3E}">
        <p14:creationId xmlns:p14="http://schemas.microsoft.com/office/powerpoint/2010/main" val="624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1"/>
          <p:cNvGrpSpPr>
            <a:grpSpLocks/>
          </p:cNvGrpSpPr>
          <p:nvPr/>
        </p:nvGrpSpPr>
        <p:grpSpPr bwMode="auto">
          <a:xfrm>
            <a:off x="0" y="260349"/>
            <a:ext cx="12192000" cy="1355616"/>
            <a:chOff x="0" y="3985902"/>
            <a:chExt cx="9144000" cy="1016548"/>
          </a:xfrm>
        </p:grpSpPr>
        <p:pic>
          <p:nvPicPr>
            <p:cNvPr id="9831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5902"/>
              <a:ext cx="9144000" cy="93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4" name="TextBox 3"/>
            <p:cNvSpPr txBox="1">
              <a:spLocks noChangeArrowheads="1"/>
            </p:cNvSpPr>
            <p:nvPr/>
          </p:nvSpPr>
          <p:spPr bwMode="auto">
            <a:xfrm>
              <a:off x="0" y="4625436"/>
              <a:ext cx="9144000" cy="377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    Today   is  the day                 You    have made.                    I  will rejoice</a:t>
              </a:r>
            </a:p>
          </p:txBody>
        </p:sp>
      </p:grpSp>
      <p:grpSp>
        <p:nvGrpSpPr>
          <p:cNvPr id="98307" name="Group 4"/>
          <p:cNvGrpSpPr>
            <a:grpSpLocks/>
          </p:cNvGrpSpPr>
          <p:nvPr/>
        </p:nvGrpSpPr>
        <p:grpSpPr bwMode="auto">
          <a:xfrm>
            <a:off x="0" y="1871133"/>
            <a:ext cx="12192000" cy="1355578"/>
            <a:chOff x="0" y="195562"/>
            <a:chExt cx="9144000" cy="1016445"/>
          </a:xfrm>
        </p:grpSpPr>
        <p:pic>
          <p:nvPicPr>
            <p:cNvPr id="98311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5562"/>
              <a:ext cx="9144000" cy="93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2" name="TextBox 6"/>
            <p:cNvSpPr txBox="1">
              <a:spLocks noChangeArrowheads="1"/>
            </p:cNvSpPr>
            <p:nvPr/>
          </p:nvSpPr>
          <p:spPr bwMode="auto">
            <a:xfrm>
              <a:off x="0" y="835021"/>
              <a:ext cx="9144000" cy="376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and be glad       in        it.                  Today  is  the day               You  have made</a:t>
              </a:r>
            </a:p>
          </p:txBody>
        </p:sp>
      </p:grpSp>
      <p:grpSp>
        <p:nvGrpSpPr>
          <p:cNvPr id="98308" name="Group 7"/>
          <p:cNvGrpSpPr>
            <a:grpSpLocks/>
          </p:cNvGrpSpPr>
          <p:nvPr/>
        </p:nvGrpSpPr>
        <p:grpSpPr bwMode="auto">
          <a:xfrm>
            <a:off x="0" y="3644901"/>
            <a:ext cx="12192000" cy="1411004"/>
            <a:chOff x="0" y="1333855"/>
            <a:chExt cx="9144000" cy="1058785"/>
          </a:xfrm>
        </p:grpSpPr>
        <p:pic>
          <p:nvPicPr>
            <p:cNvPr id="9830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33855"/>
              <a:ext cx="9144000" cy="97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0" name="TextBox 9"/>
            <p:cNvSpPr txBox="1">
              <a:spLocks noChangeArrowheads="1"/>
            </p:cNvSpPr>
            <p:nvPr/>
          </p:nvSpPr>
          <p:spPr bwMode="auto">
            <a:xfrm>
              <a:off x="0" y="2015376"/>
              <a:ext cx="9144000" cy="377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         I  will rejoice         and be glad       in         it.               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2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1"/>
          <p:cNvGrpSpPr>
            <a:grpSpLocks/>
          </p:cNvGrpSpPr>
          <p:nvPr/>
        </p:nvGrpSpPr>
        <p:grpSpPr bwMode="auto">
          <a:xfrm>
            <a:off x="0" y="260349"/>
            <a:ext cx="12192000" cy="1355616"/>
            <a:chOff x="0" y="3985902"/>
            <a:chExt cx="9144000" cy="1016548"/>
          </a:xfrm>
        </p:grpSpPr>
        <p:pic>
          <p:nvPicPr>
            <p:cNvPr id="99337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5902"/>
              <a:ext cx="9144000" cy="93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8" name="TextBox 3"/>
            <p:cNvSpPr txBox="1">
              <a:spLocks noChangeArrowheads="1"/>
            </p:cNvSpPr>
            <p:nvPr/>
          </p:nvSpPr>
          <p:spPr bwMode="auto">
            <a:xfrm>
              <a:off x="0" y="4625436"/>
              <a:ext cx="9144000" cy="377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    Today   is  the day                 You    have made.                    I  will rejoice</a:t>
              </a:r>
            </a:p>
          </p:txBody>
        </p:sp>
      </p:grpSp>
      <p:grpSp>
        <p:nvGrpSpPr>
          <p:cNvPr id="99331" name="Group 4"/>
          <p:cNvGrpSpPr>
            <a:grpSpLocks/>
          </p:cNvGrpSpPr>
          <p:nvPr/>
        </p:nvGrpSpPr>
        <p:grpSpPr bwMode="auto">
          <a:xfrm>
            <a:off x="0" y="1871133"/>
            <a:ext cx="12192000" cy="1355578"/>
            <a:chOff x="0" y="195562"/>
            <a:chExt cx="9144000" cy="1016445"/>
          </a:xfrm>
        </p:grpSpPr>
        <p:pic>
          <p:nvPicPr>
            <p:cNvPr id="9933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5562"/>
              <a:ext cx="9144000" cy="93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6" name="TextBox 6"/>
            <p:cNvSpPr txBox="1">
              <a:spLocks noChangeArrowheads="1"/>
            </p:cNvSpPr>
            <p:nvPr/>
          </p:nvSpPr>
          <p:spPr bwMode="auto">
            <a:xfrm>
              <a:off x="0" y="835021"/>
              <a:ext cx="9144000" cy="376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and be glad       in        it.                  Today  is  the day               You  have made</a:t>
              </a:r>
            </a:p>
          </p:txBody>
        </p:sp>
      </p:grpSp>
      <p:grpSp>
        <p:nvGrpSpPr>
          <p:cNvPr id="99332" name="Group 7"/>
          <p:cNvGrpSpPr>
            <a:grpSpLocks/>
          </p:cNvGrpSpPr>
          <p:nvPr/>
        </p:nvGrpSpPr>
        <p:grpSpPr bwMode="auto">
          <a:xfrm>
            <a:off x="0" y="3644901"/>
            <a:ext cx="12192000" cy="1411004"/>
            <a:chOff x="0" y="1333855"/>
            <a:chExt cx="9144000" cy="1058785"/>
          </a:xfrm>
        </p:grpSpPr>
        <p:pic>
          <p:nvPicPr>
            <p:cNvPr id="99333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33855"/>
              <a:ext cx="9144000" cy="97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4" name="TextBox 9"/>
            <p:cNvSpPr txBox="1">
              <a:spLocks noChangeArrowheads="1"/>
            </p:cNvSpPr>
            <p:nvPr/>
          </p:nvSpPr>
          <p:spPr bwMode="auto">
            <a:xfrm>
              <a:off x="0" y="2015376"/>
              <a:ext cx="9144000" cy="377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         I  will rejoice         and be glad       in         it.               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1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9"/>
          <p:cNvGrpSpPr>
            <a:grpSpLocks/>
          </p:cNvGrpSpPr>
          <p:nvPr/>
        </p:nvGrpSpPr>
        <p:grpSpPr bwMode="auto">
          <a:xfrm>
            <a:off x="0" y="4277785"/>
            <a:ext cx="12192000" cy="1491310"/>
            <a:chOff x="0" y="1571827"/>
            <a:chExt cx="9144000" cy="1118779"/>
          </a:xfrm>
        </p:grpSpPr>
        <p:pic>
          <p:nvPicPr>
            <p:cNvPr id="10036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71827"/>
              <a:ext cx="9144000" cy="97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64" name="TextBox 5"/>
            <p:cNvSpPr txBox="1">
              <a:spLocks noChangeArrowheads="1"/>
            </p:cNvSpPr>
            <p:nvPr/>
          </p:nvSpPr>
          <p:spPr bwMode="auto">
            <a:xfrm>
              <a:off x="0" y="2313432"/>
              <a:ext cx="9144000" cy="377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You  lead      me,    I             will   fol  -  low;  I’m   trusting in what     You  say.</a:t>
              </a:r>
            </a:p>
          </p:txBody>
        </p:sp>
      </p:grpSp>
      <p:grpSp>
        <p:nvGrpSpPr>
          <p:cNvPr id="100355" name="Group 8"/>
          <p:cNvGrpSpPr>
            <a:grpSpLocks/>
          </p:cNvGrpSpPr>
          <p:nvPr/>
        </p:nvGrpSpPr>
        <p:grpSpPr bwMode="auto">
          <a:xfrm>
            <a:off x="0" y="2281767"/>
            <a:ext cx="12192000" cy="1488743"/>
            <a:chOff x="0" y="99224"/>
            <a:chExt cx="9144000" cy="1115911"/>
          </a:xfrm>
        </p:grpSpPr>
        <p:pic>
          <p:nvPicPr>
            <p:cNvPr id="100361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224"/>
              <a:ext cx="9144000" cy="93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62" name="TextBox 6"/>
            <p:cNvSpPr txBox="1">
              <a:spLocks noChangeArrowheads="1"/>
            </p:cNvSpPr>
            <p:nvPr/>
          </p:nvSpPr>
          <p:spPr bwMode="auto">
            <a:xfrm>
              <a:off x="0" y="838279"/>
              <a:ext cx="9144000" cy="376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       to – mor - row. I’m giv - ing    You     my fears     and sor - rows. Where</a:t>
              </a:r>
            </a:p>
          </p:txBody>
        </p:sp>
      </p:grpSp>
      <p:grpSp>
        <p:nvGrpSpPr>
          <p:cNvPr id="100356" name="Group 26"/>
          <p:cNvGrpSpPr>
            <a:grpSpLocks/>
          </p:cNvGrpSpPr>
          <p:nvPr/>
        </p:nvGrpSpPr>
        <p:grpSpPr bwMode="auto">
          <a:xfrm>
            <a:off x="97367" y="495301"/>
            <a:ext cx="12192000" cy="1491391"/>
            <a:chOff x="152400" y="649214"/>
            <a:chExt cx="9144000" cy="1119008"/>
          </a:xfrm>
        </p:grpSpPr>
        <p:grpSp>
          <p:nvGrpSpPr>
            <p:cNvPr id="100357" name="Group 24"/>
            <p:cNvGrpSpPr>
              <a:grpSpLocks/>
            </p:cNvGrpSpPr>
            <p:nvPr/>
          </p:nvGrpSpPr>
          <p:grpSpPr bwMode="auto">
            <a:xfrm>
              <a:off x="301679" y="649214"/>
              <a:ext cx="4174271" cy="978419"/>
              <a:chOff x="2286000" y="649213"/>
              <a:chExt cx="4174271" cy="978419"/>
            </a:xfrm>
          </p:grpSpPr>
          <p:pic>
            <p:nvPicPr>
              <p:cNvPr id="100359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7620" y="649213"/>
                <a:ext cx="3312651" cy="94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60" name="Picture 2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685800"/>
                <a:ext cx="862015" cy="94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0358" name="TextBox 25"/>
            <p:cNvSpPr txBox="1">
              <a:spLocks noChangeArrowheads="1"/>
            </p:cNvSpPr>
            <p:nvPr/>
          </p:nvSpPr>
          <p:spPr bwMode="auto">
            <a:xfrm>
              <a:off x="152400" y="1390991"/>
              <a:ext cx="9144000" cy="377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And I           won’t worry        about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7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5"/>
          <p:cNvGrpSpPr>
            <a:grpSpLocks/>
          </p:cNvGrpSpPr>
          <p:nvPr/>
        </p:nvGrpSpPr>
        <p:grpSpPr bwMode="auto">
          <a:xfrm>
            <a:off x="0" y="2427818"/>
            <a:ext cx="12192000" cy="1406494"/>
            <a:chOff x="0" y="212795"/>
            <a:chExt cx="9144000" cy="1054854"/>
          </a:xfrm>
        </p:grpSpPr>
        <p:pic>
          <p:nvPicPr>
            <p:cNvPr id="101385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2795"/>
              <a:ext cx="9144000" cy="97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86" name="TextBox 3"/>
            <p:cNvSpPr txBox="1">
              <a:spLocks noChangeArrowheads="1"/>
            </p:cNvSpPr>
            <p:nvPr/>
          </p:nvSpPr>
          <p:spPr bwMode="auto">
            <a:xfrm>
              <a:off x="0" y="890580"/>
              <a:ext cx="9144000" cy="377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      Today    is the day.                                                      Today   is  the day.</a:t>
              </a:r>
            </a:p>
          </p:txBody>
        </p:sp>
      </p:grpSp>
      <p:grpSp>
        <p:nvGrpSpPr>
          <p:cNvPr id="101379" name="Group 6"/>
          <p:cNvGrpSpPr>
            <a:grpSpLocks/>
          </p:cNvGrpSpPr>
          <p:nvPr/>
        </p:nvGrpSpPr>
        <p:grpSpPr bwMode="auto">
          <a:xfrm>
            <a:off x="0" y="4351867"/>
            <a:ext cx="12192000" cy="1440054"/>
            <a:chOff x="0" y="1711070"/>
            <a:chExt cx="9144000" cy="1079400"/>
          </a:xfrm>
        </p:grpSpPr>
        <p:pic>
          <p:nvPicPr>
            <p:cNvPr id="10138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11070"/>
              <a:ext cx="9144000" cy="97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84" name="TextBox 4"/>
            <p:cNvSpPr txBox="1">
              <a:spLocks noChangeArrowheads="1"/>
            </p:cNvSpPr>
            <p:nvPr/>
          </p:nvSpPr>
          <p:spPr bwMode="auto">
            <a:xfrm>
              <a:off x="0" y="2413619"/>
              <a:ext cx="9144000" cy="376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                                              Today  is  the day.</a:t>
              </a:r>
            </a:p>
          </p:txBody>
        </p:sp>
      </p:grpSp>
      <p:grpSp>
        <p:nvGrpSpPr>
          <p:cNvPr id="101380" name="Group 7"/>
          <p:cNvGrpSpPr>
            <a:grpSpLocks/>
          </p:cNvGrpSpPr>
          <p:nvPr/>
        </p:nvGrpSpPr>
        <p:grpSpPr bwMode="auto">
          <a:xfrm>
            <a:off x="0" y="285753"/>
            <a:ext cx="12192000" cy="1557153"/>
            <a:chOff x="0" y="3012323"/>
            <a:chExt cx="9144000" cy="1168668"/>
          </a:xfrm>
        </p:grpSpPr>
        <p:pic>
          <p:nvPicPr>
            <p:cNvPr id="101381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12323"/>
              <a:ext cx="9144000" cy="1054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82" name="TextBox 9"/>
            <p:cNvSpPr txBox="1">
              <a:spLocks noChangeArrowheads="1"/>
            </p:cNvSpPr>
            <p:nvPr/>
          </p:nvSpPr>
          <p:spPr bwMode="auto">
            <a:xfrm>
              <a:off x="0" y="3803657"/>
              <a:ext cx="9144000" cy="377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667">
                  <a:cs typeface="Times New Roman" charset="0"/>
                </a:rPr>
                <a:t>                   Today is the day.                                      Today is the day.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28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" name="Object 2"/>
          <p:cNvGraphicFramePr>
            <a:graphicFrameLocks noChangeAspect="1"/>
          </p:cNvGraphicFramePr>
          <p:nvPr/>
        </p:nvGraphicFramePr>
        <p:xfrm>
          <a:off x="1524000" y="381000"/>
          <a:ext cx="91440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hoto Editor Photo" r:id="rId3" imgW="29676190" imgH="18009524" progId="MSPhotoEd.3">
                  <p:embed/>
                </p:oleObj>
              </mc:Choice>
              <mc:Fallback>
                <p:oleObj name="Photo Editor Photo" r:id="rId3" imgW="29676190" imgH="18009524" progId="MSPhotoEd.3">
                  <p:embed/>
                  <p:pic>
                    <p:nvPicPr>
                      <p:cNvPr id="307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"/>
                        <a:ext cx="91440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89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" name="Object 3"/>
          <p:cNvGraphicFramePr>
            <a:graphicFrameLocks noChangeAspect="1"/>
          </p:cNvGraphicFramePr>
          <p:nvPr/>
        </p:nvGraphicFramePr>
        <p:xfrm>
          <a:off x="1524000" y="304800"/>
          <a:ext cx="9144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hoto Editor Photo" r:id="rId3" imgW="29676190" imgH="16009524" progId="MSPhotoEd.3">
                  <p:embed/>
                </p:oleObj>
              </mc:Choice>
              <mc:Fallback>
                <p:oleObj name="Photo Editor Photo" r:id="rId3" imgW="29676190" imgH="16009524" progId="MSPhotoEd.3">
                  <p:embed/>
                  <p:pic>
                    <p:nvPicPr>
                      <p:cNvPr id="204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0"/>
                        <a:ext cx="91440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265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" name="Object 2"/>
          <p:cNvGraphicFramePr>
            <a:graphicFrameLocks noChangeAspect="1"/>
          </p:cNvGraphicFramePr>
          <p:nvPr/>
        </p:nvGraphicFramePr>
        <p:xfrm>
          <a:off x="1524000" y="381000"/>
          <a:ext cx="91440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hoto Editor Photo" r:id="rId3" imgW="29676190" imgH="18009524" progId="MSPhotoEd.3">
                  <p:embed/>
                </p:oleObj>
              </mc:Choice>
              <mc:Fallback>
                <p:oleObj name="Photo Editor Photo" r:id="rId3" imgW="29676190" imgH="18009524" progId="MSPhotoEd.3">
                  <p:embed/>
                  <p:pic>
                    <p:nvPicPr>
                      <p:cNvPr id="307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"/>
                        <a:ext cx="91440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06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" name="Object 2"/>
          <p:cNvGraphicFramePr>
            <a:graphicFrameLocks noChangeAspect="1"/>
          </p:cNvGraphicFramePr>
          <p:nvPr/>
        </p:nvGraphicFramePr>
        <p:xfrm>
          <a:off x="1752601" y="1143001"/>
          <a:ext cx="325437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Photo Editor Photo" r:id="rId3" imgW="8183117" imgH="3362794" progId="MSPhotoEd.3">
                  <p:embed/>
                </p:oleObj>
              </mc:Choice>
              <mc:Fallback>
                <p:oleObj name="Photo Editor Photo" r:id="rId3" imgW="8183117" imgH="3362794" progId="MSPhotoEd.3">
                  <p:embed/>
                  <p:pic>
                    <p:nvPicPr>
                      <p:cNvPr id="409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1143001"/>
                        <a:ext cx="3254375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5014914" y="1160464"/>
          <a:ext cx="4129087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Photo Editor Photo" r:id="rId5" imgW="10488489" imgH="3134162" progId="MSPhotoEd.3">
                  <p:embed/>
                </p:oleObj>
              </mc:Choice>
              <mc:Fallback>
                <p:oleObj name="Photo Editor Photo" r:id="rId5" imgW="10488489" imgH="3134162" progId="MSPhotoEd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4" y="1160464"/>
                        <a:ext cx="4129087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1981200" y="2971801"/>
          <a:ext cx="3886200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Photo Editor Photo" r:id="rId7" imgW="10771429" imgH="4009524" progId="MSPhotoEd.3">
                  <p:embed/>
                </p:oleObj>
              </mc:Choice>
              <mc:Fallback>
                <p:oleObj name="Photo Editor Photo" r:id="rId7" imgW="10771429" imgH="4009524" progId="MSPhotoEd.3">
                  <p:embed/>
                  <p:pic>
                    <p:nvPicPr>
                      <p:cNvPr id="40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71801"/>
                        <a:ext cx="3886200" cy="144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54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609600" y="4212167"/>
            <a:ext cx="11176000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333" b="1">
                <a:latin typeface="Times New Roman" panose="02020603050405020304" pitchFamily="18" charset="0"/>
              </a:rPr>
              <a:t>Kyrie……….. “Lord Have Mercy”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333" b="1">
                <a:latin typeface="Times New Roman" panose="02020603050405020304" pitchFamily="18" charset="0"/>
              </a:rPr>
              <a:t>by Michael W. Smith/Amy Grant</a:t>
            </a:r>
          </a:p>
        </p:txBody>
      </p:sp>
      <p:pic>
        <p:nvPicPr>
          <p:cNvPr id="25603" name="Picture 4" descr="C:\Users\Beth\AppData\Local\Microsoft\Windows\INetCache\IE\0YZYXGTG\music_notes_swoosh_pc_image_500_cl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4876800" cy="33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2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1333</Words>
  <Application>Microsoft Office PowerPoint</Application>
  <PresentationFormat>Widescreen</PresentationFormat>
  <Paragraphs>228</Paragraphs>
  <Slides>49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MS PGothic</vt:lpstr>
      <vt:lpstr>Arial</vt:lpstr>
      <vt:lpstr>Calibri</vt:lpstr>
      <vt:lpstr>Calibri Light</vt:lpstr>
      <vt:lpstr>Times New Roman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 OF THE HARVEST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“HE KNOWS MY  NAME”, TOMMY WALKER THE CONTEMPORARY BAND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</dc:creator>
  <cp:lastModifiedBy>Beth</cp:lastModifiedBy>
  <cp:revision>7</cp:revision>
  <dcterms:created xsi:type="dcterms:W3CDTF">2017-09-27T15:30:38Z</dcterms:created>
  <dcterms:modified xsi:type="dcterms:W3CDTF">2017-10-04T21:25:50Z</dcterms:modified>
</cp:coreProperties>
</file>